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charts/colors5.xml" ContentType="application/vnd.ms-office.chartcolor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charts/style5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301" r:id="rId2"/>
    <p:sldId id="262" r:id="rId3"/>
    <p:sldId id="305" r:id="rId4"/>
    <p:sldId id="307" r:id="rId5"/>
    <p:sldId id="315" r:id="rId6"/>
    <p:sldId id="314" r:id="rId7"/>
    <p:sldId id="324" r:id="rId8"/>
    <p:sldId id="310" r:id="rId9"/>
    <p:sldId id="316" r:id="rId10"/>
    <p:sldId id="302" r:id="rId11"/>
    <p:sldId id="322" r:id="rId12"/>
    <p:sldId id="312" r:id="rId13"/>
    <p:sldId id="321" r:id="rId14"/>
    <p:sldId id="311" r:id="rId15"/>
    <p:sldId id="320" r:id="rId16"/>
    <p:sldId id="323" r:id="rId17"/>
    <p:sldId id="306" r:id="rId18"/>
    <p:sldId id="319" r:id="rId1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pos="715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E5A"/>
    <a:srgbClr val="485766"/>
    <a:srgbClr val="F1D73B"/>
    <a:srgbClr val="7B3349"/>
    <a:srgbClr val="BFC0C0"/>
    <a:srgbClr val="5D5145"/>
    <a:srgbClr val="080A09"/>
    <a:srgbClr val="060606"/>
    <a:srgbClr val="A59248"/>
    <a:srgbClr val="48484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151" autoAdjust="0"/>
  </p:normalViewPr>
  <p:slideViewPr>
    <p:cSldViewPr snapToGrid="0" showGuides="1">
      <p:cViewPr>
        <p:scale>
          <a:sx n="83" d="100"/>
          <a:sy n="83" d="100"/>
        </p:scale>
        <p:origin x="-1602" y="-624"/>
      </p:cViewPr>
      <p:guideLst>
        <p:guide orient="horz" pos="1207"/>
        <p:guide pos="7151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846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Office_Excel____5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areaChart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产品一</c:v>
                </c:pt>
              </c:strCache>
            </c:strRef>
          </c:tx>
          <c:spPr>
            <a:solidFill>
              <a:srgbClr val="F3DE5A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62</c:v>
                </c:pt>
                <c:pt idx="1">
                  <c:v>67</c:v>
                </c:pt>
                <c:pt idx="2">
                  <c:v>84</c:v>
                </c:pt>
                <c:pt idx="3">
                  <c:v>61</c:v>
                </c:pt>
                <c:pt idx="4">
                  <c:v>59</c:v>
                </c:pt>
                <c:pt idx="5">
                  <c:v>89</c:v>
                </c:pt>
                <c:pt idx="6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产品二</c:v>
                </c:pt>
              </c:strCache>
            </c:strRef>
          </c:tx>
          <c:spPr>
            <a:solidFill>
              <a:schemeClr val="bg1">
                <a:alpha val="63000"/>
              </a:schemeClr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56</c:v>
                </c:pt>
                <c:pt idx="1">
                  <c:v>48</c:v>
                </c:pt>
                <c:pt idx="2">
                  <c:v>55</c:v>
                </c:pt>
                <c:pt idx="3">
                  <c:v>77</c:v>
                </c:pt>
                <c:pt idx="4">
                  <c:v>63</c:v>
                </c:pt>
                <c:pt idx="5">
                  <c:v>68</c:v>
                </c:pt>
                <c:pt idx="6">
                  <c:v>80</c:v>
                </c:pt>
              </c:numCache>
            </c:numRef>
          </c:val>
        </c:ser>
        <c:axId val="134155648"/>
        <c:axId val="75633024"/>
      </c:areaChart>
      <c:lineChart>
        <c:grouping val="stacked"/>
        <c:ser>
          <c:idx val="2"/>
          <c:order val="2"/>
          <c:tx>
            <c:strRef>
              <c:f>Sheet1!$D$1</c:f>
              <c:strCache>
                <c:ptCount val="1"/>
                <c:pt idx="0">
                  <c:v>总计</c:v>
                </c:pt>
              </c:strCache>
            </c:strRef>
          </c:tx>
          <c:spPr>
            <a:ln w="57150" cap="rnd">
              <a:solidFill>
                <a:srgbClr val="F3DE5A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rgbClr val="F3DE5A"/>
              </a:solidFill>
              <a:ln w="76200">
                <a:solidFill>
                  <a:srgbClr val="F3DE5A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marker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118</c:v>
                </c:pt>
                <c:pt idx="1">
                  <c:v>115</c:v>
                </c:pt>
                <c:pt idx="2">
                  <c:v>139</c:v>
                </c:pt>
                <c:pt idx="3">
                  <c:v>138</c:v>
                </c:pt>
                <c:pt idx="4">
                  <c:v>122</c:v>
                </c:pt>
                <c:pt idx="5">
                  <c:v>157</c:v>
                </c:pt>
                <c:pt idx="6">
                  <c:v>180</c:v>
                </c:pt>
              </c:numCache>
            </c:numRef>
          </c:val>
        </c:ser>
        <c:marker val="1"/>
        <c:axId val="134155648"/>
        <c:axId val="75633024"/>
      </c:lineChart>
      <c:catAx>
        <c:axId val="134155648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75633024"/>
        <c:crosses val="autoZero"/>
        <c:auto val="1"/>
        <c:lblAlgn val="ctr"/>
        <c:lblOffset val="100"/>
      </c:catAx>
      <c:valAx>
        <c:axId val="75633024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1341556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88642-4CBB-41CA-877E-D264F8F82996}" type="datetimeFigureOut">
              <a:rPr lang="zh-CN" altLang="en-US" smtClean="0"/>
              <a:pPr/>
              <a:t>2016/11/10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AD304-9E75-4A0A-83A3-C9BA562F42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746169166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4132933131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354886498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81610240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085468789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515366658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87080596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52970373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026538035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330693189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98950036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/>
              <a:pPr/>
              <a:t>10/11/2016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194" name="Picture 2" descr="C:\Users\Administrator.XXGZS1610311451\Desktop\未标题-2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856278" y="192088"/>
            <a:ext cx="808354" cy="8083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&#23376;&#39029;.jpg" TargetMode="External"/><Relationship Id="rId2" Type="http://schemas.openxmlformats.org/officeDocument/2006/relationships/hyperlink" Target="&#32456;&#26497;&#32593;&#39029;.jpg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&#27880;&#20876;&#20063;.jpg" TargetMode="External"/><Relationship Id="rId2" Type="http://schemas.openxmlformats.org/officeDocument/2006/relationships/hyperlink" Target="&#30331;&#24405;&#39029;-&#24674;&#22797;&#30340;.jp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APP&#35814;&#24773;&#39029;.jpg" TargetMode="External"/><Relationship Id="rId2" Type="http://schemas.openxmlformats.org/officeDocument/2006/relationships/hyperlink" Target="APP&#39318;&#39029;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APP&#27880;&#20876;&#39029;.jpg" TargetMode="External"/><Relationship Id="rId4" Type="http://schemas.openxmlformats.org/officeDocument/2006/relationships/hyperlink" Target="APP&#30331;&#24405;&#39029;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93257" y="2073376"/>
            <a:ext cx="7605486" cy="2090057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spc="300" dirty="0" smtClean="0">
                <a:latin typeface="方正综艺简体" pitchFamily="2" charset="-122"/>
                <a:ea typeface="方正综艺简体" pitchFamily="2" charset="-122"/>
              </a:rPr>
              <a:t>项目展示</a:t>
            </a:r>
            <a:endParaRPr lang="zh-HK" altLang="en-US" sz="8000" b="1" spc="300" dirty="0">
              <a:latin typeface="方正综艺简体" pitchFamily="2" charset="-122"/>
              <a:ea typeface="方正综艺简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93257" y="2073376"/>
            <a:ext cx="297769" cy="2090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/>
          <p:cNvSpPr/>
          <p:nvPr/>
        </p:nvSpPr>
        <p:spPr>
          <a:xfrm>
            <a:off x="9617166" y="2073376"/>
            <a:ext cx="297769" cy="2090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10050" y="4261404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Web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李卓东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37588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9462"/>
            <a:ext cx="12192000" cy="6867462"/>
          </a:xfrm>
          <a:prstGeom prst="rect">
            <a:avLst/>
          </a:prstGeom>
          <a:solidFill>
            <a:srgbClr val="485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159654" y="86955"/>
            <a:ext cx="5418186" cy="918161"/>
            <a:chOff x="0" y="174039"/>
            <a:chExt cx="5418186" cy="918161"/>
          </a:xfrm>
        </p:grpSpPr>
        <p:sp>
          <p:nvSpPr>
            <p:cNvPr id="68" name="文本框 67"/>
            <p:cNvSpPr txBox="1"/>
            <p:nvPr/>
          </p:nvSpPr>
          <p:spPr>
            <a:xfrm>
              <a:off x="267877" y="174039"/>
              <a:ext cx="5036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BANNER TWO  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67877" y="760413"/>
              <a:ext cx="5150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一个好看的</a:t>
              </a:r>
              <a:r>
                <a:rPr lang="en-US" altLang="zh-CN" sz="14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banner   </a:t>
              </a:r>
              <a:r>
                <a:rPr lang="zh-CN" altLang="en-US" sz="14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再敲一次黑板</a:t>
              </a:r>
              <a:r>
                <a:rPr lang="en-US" altLang="zh-CN" sz="14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HK" altLang="en-US" sz="1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9218" name="Picture 2" descr="C:\Users\Administrator.XXGZS1610311451\Desktop\功成\banner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199" y="1173162"/>
            <a:ext cx="9871055" cy="3856038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2057400" y="5486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第二张</a:t>
            </a:r>
            <a:r>
              <a:rPr lang="en-US" altLang="zh-CN" dirty="0" smtClean="0">
                <a:solidFill>
                  <a:schemeClr val="bg1"/>
                </a:solidFill>
              </a:rPr>
              <a:t>banner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zh-CN" altLang="en-US" dirty="0" smtClean="0">
                <a:solidFill>
                  <a:schemeClr val="bg1"/>
                </a:solidFill>
              </a:rPr>
              <a:t>从</a:t>
            </a:r>
            <a:r>
              <a:rPr lang="en-US" altLang="zh-CN" dirty="0" smtClean="0">
                <a:solidFill>
                  <a:schemeClr val="bg1"/>
                </a:solidFill>
              </a:rPr>
              <a:t>logo</a:t>
            </a:r>
            <a:r>
              <a:rPr lang="zh-CN" altLang="en-US" dirty="0" smtClean="0">
                <a:solidFill>
                  <a:schemeClr val="bg1"/>
                </a:solidFill>
              </a:rPr>
              <a:t>吸取颜色，在搭配以</a:t>
            </a:r>
            <a:r>
              <a:rPr lang="en-US" altLang="zh-CN" dirty="0" smtClean="0">
                <a:solidFill>
                  <a:schemeClr val="bg1"/>
                </a:solidFill>
              </a:rPr>
              <a:t>AI</a:t>
            </a:r>
            <a:r>
              <a:rPr lang="zh-CN" altLang="en-US" dirty="0" smtClean="0">
                <a:solidFill>
                  <a:schemeClr val="bg1"/>
                </a:solidFill>
              </a:rPr>
              <a:t>中的立体字，和</a:t>
            </a:r>
            <a:r>
              <a:rPr lang="en-US" altLang="zh-CN" dirty="0" smtClean="0">
                <a:solidFill>
                  <a:schemeClr val="bg1"/>
                </a:solidFill>
              </a:rPr>
              <a:t>PS</a:t>
            </a:r>
            <a:r>
              <a:rPr lang="zh-CN" altLang="en-US" dirty="0" smtClean="0">
                <a:solidFill>
                  <a:schemeClr val="bg1"/>
                </a:solidFill>
              </a:rPr>
              <a:t>中的制作的空中城堡，构成了一副</a:t>
            </a:r>
            <a:r>
              <a:rPr lang="en-US" altLang="zh-CN" dirty="0" smtClean="0">
                <a:solidFill>
                  <a:schemeClr val="bg1"/>
                </a:solidFill>
              </a:rPr>
              <a:t>……</a:t>
            </a:r>
            <a:r>
              <a:rPr lang="zh-CN" altLang="en-US" dirty="0" smtClean="0">
                <a:solidFill>
                  <a:schemeClr val="bg1"/>
                </a:solidFill>
              </a:rPr>
              <a:t>一副</a:t>
            </a:r>
            <a:r>
              <a:rPr lang="en-US" altLang="zh-CN" dirty="0" smtClean="0">
                <a:solidFill>
                  <a:schemeClr val="bg1"/>
                </a:solidFill>
              </a:rPr>
              <a:t>……</a:t>
            </a:r>
            <a:r>
              <a:rPr lang="zh-CN" altLang="en-US" dirty="0" smtClean="0">
                <a:solidFill>
                  <a:schemeClr val="bg1"/>
                </a:solidFill>
              </a:rPr>
              <a:t>还能看得过去的</a:t>
            </a:r>
            <a:r>
              <a:rPr lang="en-US" altLang="zh-CN" dirty="0" smtClean="0">
                <a:solidFill>
                  <a:schemeClr val="bg1"/>
                </a:solidFill>
              </a:rPr>
              <a:t>banner</a:t>
            </a:r>
            <a:r>
              <a:rPr lang="zh-CN" altLang="en-US" dirty="0" smtClean="0">
                <a:solidFill>
                  <a:schemeClr val="bg1"/>
                </a:solidFill>
              </a:rPr>
              <a:t>。 整体的画面感富有年轻时尚，更有童心。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80085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159654" y="86955"/>
            <a:ext cx="6321156" cy="918161"/>
            <a:chOff x="0" y="174039"/>
            <a:chExt cx="6321156" cy="918161"/>
          </a:xfrm>
        </p:grpSpPr>
        <p:sp>
          <p:nvSpPr>
            <p:cNvPr id="6" name="文本框 5"/>
            <p:cNvSpPr txBox="1"/>
            <p:nvPr/>
          </p:nvSpPr>
          <p:spPr>
            <a:xfrm>
              <a:off x="267877" y="174039"/>
              <a:ext cx="4567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BANNER </a:t>
              </a:r>
              <a:r>
                <a:rPr lang="en-US" altLang="zh-CN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7877" y="760413"/>
              <a:ext cx="6053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最后一个</a:t>
              </a:r>
              <a:r>
                <a:rPr lang="en-US" altLang="zh-CN" sz="12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banner</a:t>
              </a:r>
              <a:r>
                <a:rPr lang="zh-CN" altLang="en-US" sz="12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 再敲一下黑板注意了</a:t>
              </a:r>
              <a:endParaRPr lang="zh-HK" altLang="en-US" sz="12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014401" y="5322695"/>
            <a:ext cx="102089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搞笑我们是认真的，在众多 的风格中，我觉得这个风格才是最受大众欢迎的，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 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我做了他。</a:t>
            </a:r>
            <a:endParaRPr lang="en-US" altLang="zh-CN" sz="1400" dirty="0" smtClean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借着江南皮革厂的名气</a:t>
            </a:r>
            <a:endParaRPr lang="en-US" altLang="zh-CN" sz="1400" dirty="0" smtClean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多彩皮革厂也顺利开业了。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C:\Users\Administrator.XXGZS1610311451\Desktop\功成\banner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644" y="1150302"/>
            <a:ext cx="10246995" cy="4002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190243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96000" y="0"/>
            <a:ext cx="6096000" cy="6867462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/>
          <p:cNvSpPr/>
          <p:nvPr/>
        </p:nvSpPr>
        <p:spPr>
          <a:xfrm>
            <a:off x="0" y="-9462"/>
            <a:ext cx="6096000" cy="6867462"/>
          </a:xfrm>
          <a:prstGeom prst="rect">
            <a:avLst/>
          </a:prstGeom>
          <a:solidFill>
            <a:srgbClr val="485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椭圆 2"/>
            <p:cNvSpPr/>
            <p:nvPr/>
          </p:nvSpPr>
          <p:spPr>
            <a:xfrm>
              <a:off x="4724400" y="2057400"/>
              <a:ext cx="2743200" cy="274320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主次</a:t>
              </a:r>
              <a:endParaRPr lang="zh-HK" altLang="en-US" sz="44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495425" y="3834039"/>
            <a:ext cx="28003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主页简介大方 时尚 具有美感</a:t>
            </a:r>
            <a:r>
              <a:rPr lang="en-US" altLang="zh-HK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排版严禁，有格调，审美接近大众，是本人不可多得的一部佳作。</a:t>
            </a:r>
            <a:endParaRPr lang="zh-HK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01000" y="3842891"/>
            <a:ext cx="28003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子夜做的是中国风的板块，运用了运用了传统的墨点笔刷，进行了大范围的装饰。整体效果　规整，又洒脱。</a:t>
            </a:r>
            <a:endParaRPr lang="zh-HK" altLang="en-US" sz="16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4460" y="1817370"/>
            <a:ext cx="3028950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综艺简体" pitchFamily="2" charset="-122"/>
                <a:ea typeface="方正综艺简体" pitchFamily="2" charset="-122"/>
                <a:hlinkClick r:id="rId2" action="ppaction://hlinkfile"/>
              </a:rPr>
              <a:t>这是一个</a:t>
            </a:r>
            <a:r>
              <a:rPr lang="en-US" altLang="zh-CN" dirty="0" smtClean="0">
                <a:solidFill>
                  <a:schemeClr val="bg1"/>
                </a:solidFill>
                <a:latin typeface="方正综艺简体" pitchFamily="2" charset="-122"/>
                <a:ea typeface="方正综艺简体" pitchFamily="2" charset="-122"/>
                <a:hlinkClick r:id="rId2" action="ppaction://hlinkfile"/>
              </a:rPr>
              <a:t>WEB</a:t>
            </a:r>
            <a:r>
              <a:rPr lang="zh-CN" altLang="en-US" dirty="0" smtClean="0">
                <a:solidFill>
                  <a:schemeClr val="bg1"/>
                </a:solidFill>
                <a:latin typeface="方正综艺简体" pitchFamily="2" charset="-122"/>
                <a:ea typeface="方正综艺简体" pitchFamily="2" charset="-122"/>
                <a:hlinkClick r:id="rId2" action="ppaction://hlinkfile"/>
              </a:rPr>
              <a:t>主页</a:t>
            </a:r>
            <a:endParaRPr lang="en-US" altLang="zh-CN" dirty="0" smtClean="0">
              <a:solidFill>
                <a:schemeClr val="bg1"/>
              </a:solidFill>
              <a:latin typeface="方正综艺简体" pitchFamily="2" charset="-122"/>
              <a:ea typeface="方正综艺简体" pitchFamily="2" charset="-122"/>
              <a:hlinkClick r:id="rId2" action="ppaction://hlinkfile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综艺简体" pitchFamily="2" charset="-122"/>
                <a:ea typeface="方正综艺简体" pitchFamily="2" charset="-122"/>
                <a:hlinkClick r:id="rId2" action="ppaction://hlinkfile"/>
              </a:rPr>
              <a:t>还是一个超链接</a:t>
            </a:r>
            <a:endParaRPr lang="zh-CN" altLang="en-US" dirty="0">
              <a:solidFill>
                <a:schemeClr val="bg1"/>
              </a:solidFill>
              <a:latin typeface="方正综艺简体" pitchFamily="2" charset="-122"/>
              <a:ea typeface="方正综艺简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43850" y="1828800"/>
            <a:ext cx="2948940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综艺简体" pitchFamily="2" charset="-122"/>
                <a:ea typeface="方正综艺简体" pitchFamily="2" charset="-122"/>
                <a:hlinkClick r:id="rId3" action="ppaction://hlinkfile"/>
              </a:rPr>
              <a:t>这是一个ＷＥＢ子页</a:t>
            </a:r>
            <a:endParaRPr lang="en-US" altLang="zh-CN" dirty="0" smtClean="0">
              <a:solidFill>
                <a:schemeClr val="bg1"/>
              </a:solidFill>
              <a:latin typeface="方正综艺简体" pitchFamily="2" charset="-122"/>
              <a:ea typeface="方正综艺简体" pitchFamily="2" charset="-122"/>
              <a:hlinkClick r:id="rId3" action="ppaction://hlinkfile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综艺简体" pitchFamily="2" charset="-122"/>
                <a:ea typeface="方正综艺简体" pitchFamily="2" charset="-122"/>
                <a:hlinkClick r:id="rId3" action="ppaction://hlinkfile"/>
              </a:rPr>
              <a:t>还是一个超链接</a:t>
            </a:r>
            <a:endParaRPr lang="zh-CN" altLang="en-US" dirty="0">
              <a:solidFill>
                <a:schemeClr val="bg1"/>
              </a:solidFill>
              <a:latin typeface="方正综艺简体" pitchFamily="2" charset="-122"/>
              <a:ea typeface="方正综艺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07459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" name="文本框 2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　注册页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7877" y="760413"/>
              <a:ext cx="2898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高端　大气　上档次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36647" y="1556141"/>
            <a:ext cx="2620469" cy="2620469"/>
            <a:chOff x="1136647" y="1556141"/>
            <a:chExt cx="2620469" cy="2620469"/>
          </a:xfrm>
        </p:grpSpPr>
        <p:sp>
          <p:nvSpPr>
            <p:cNvPr id="12" name="椭圆 11"/>
            <p:cNvSpPr/>
            <p:nvPr/>
          </p:nvSpPr>
          <p:spPr>
            <a:xfrm>
              <a:off x="1136647" y="1556141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282229" y="1701723"/>
              <a:ext cx="2329306" cy="2329306"/>
            </a:xfrm>
            <a:prstGeom prst="ellipse">
              <a:avLst/>
            </a:prstGeom>
            <a:solidFill>
              <a:srgbClr val="4857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 action="ppaction://hlinkfile"/>
                </a:rPr>
                <a:t>登录</a:t>
              </a:r>
              <a:endParaRPr lang="zh-HK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85765" y="3896672"/>
            <a:ext cx="2620469" cy="2620469"/>
            <a:chOff x="4785765" y="3896672"/>
            <a:chExt cx="2620469" cy="2620469"/>
          </a:xfrm>
        </p:grpSpPr>
        <p:sp>
          <p:nvSpPr>
            <p:cNvPr id="15" name="椭圆 14"/>
            <p:cNvSpPr/>
            <p:nvPr/>
          </p:nvSpPr>
          <p:spPr>
            <a:xfrm>
              <a:off x="4785765" y="3896672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931347" y="4042254"/>
              <a:ext cx="2329306" cy="232930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 action="ppaction://hlinkfile"/>
                </a:rPr>
                <a:t>注册</a:t>
              </a:r>
              <a:endParaRPr lang="zh-HK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434884" y="1556141"/>
            <a:ext cx="2620469" cy="2620469"/>
            <a:chOff x="8434884" y="1556141"/>
            <a:chExt cx="2620469" cy="2620469"/>
          </a:xfrm>
        </p:grpSpPr>
        <p:sp>
          <p:nvSpPr>
            <p:cNvPr id="18" name="椭圆 17"/>
            <p:cNvSpPr/>
            <p:nvPr/>
          </p:nvSpPr>
          <p:spPr>
            <a:xfrm>
              <a:off x="8434884" y="1556141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8580466" y="1701723"/>
              <a:ext cx="2300894" cy="2329306"/>
            </a:xfrm>
            <a:prstGeom prst="ellipse">
              <a:avLst/>
            </a:prstGeom>
            <a:solidFill>
              <a:srgbClr val="4857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  <a:endParaRPr lang="zh-HK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978849">
            <a:off x="3770058" y="3634004"/>
            <a:ext cx="902848" cy="1074675"/>
            <a:chOff x="6865257" y="1118912"/>
            <a:chExt cx="902848" cy="1074675"/>
          </a:xfrm>
        </p:grpSpPr>
        <p:sp>
          <p:nvSpPr>
            <p:cNvPr id="27" name="燕尾形 26"/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rot="19312279" flipV="1">
            <a:off x="7557781" y="3639271"/>
            <a:ext cx="902848" cy="1074675"/>
            <a:chOff x="6865257" y="1118912"/>
            <a:chExt cx="902848" cy="1074675"/>
          </a:xfrm>
        </p:grpSpPr>
        <p:sp>
          <p:nvSpPr>
            <p:cNvPr id="31" name="燕尾形 30"/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5138989" y="2330414"/>
            <a:ext cx="20910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注册页采用了和第一个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同样的风格，都带有浓浓的中国风。同时有富有现代感，简洁明了。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70038" y="5168040"/>
            <a:ext cx="20910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采用了第二张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的风格，同时用符合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的颜色，年轻具有活力，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202537" y="4571191"/>
            <a:ext cx="20910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Ｗｅｂ一套就结束了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5508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flipV="1">
            <a:off x="0" y="0"/>
            <a:ext cx="12192000" cy="3467100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47975" y="3701042"/>
            <a:ext cx="6496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6600" b="1" spc="3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THREE</a:t>
            </a:r>
            <a:endParaRPr lang="zh-HK" altLang="en-US" sz="6600" b="1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86100" y="4801847"/>
            <a:ext cx="601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ＡＰＰ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54447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8590" y="86955"/>
            <a:ext cx="3455222" cy="986484"/>
            <a:chOff x="0" y="174039"/>
            <a:chExt cx="3444158" cy="986484"/>
          </a:xfrm>
        </p:grpSpPr>
        <p:sp>
          <p:nvSpPr>
            <p:cNvPr id="3" name="文本框 2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ＡＰＰ锦集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浓缩才是精华。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51156" y="1229182"/>
            <a:ext cx="10159305" cy="5014490"/>
            <a:chOff x="987601" y="1229182"/>
            <a:chExt cx="10159305" cy="5014490"/>
          </a:xfrm>
        </p:grpSpPr>
        <p:sp>
          <p:nvSpPr>
            <p:cNvPr id="14" name="任意多边形 13"/>
            <p:cNvSpPr/>
            <p:nvPr/>
          </p:nvSpPr>
          <p:spPr>
            <a:xfrm rot="2700000">
              <a:off x="3601236" y="2052609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8900000" flipH="1">
              <a:off x="5739947" y="2018319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8900000" flipV="1">
              <a:off x="3566946" y="4181991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2700000" flipH="1" flipV="1">
              <a:off x="5739947" y="4181991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2814091">
              <a:off x="7109049" y="1826375"/>
              <a:ext cx="6821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2"/>
                  </a:solidFill>
                  <a:hlinkClick r:id="rId2" action="ppaction://hlinkfile"/>
                </a:rPr>
                <a:t>首页</a:t>
              </a:r>
              <a:endParaRPr lang="zh-HK" altLang="en-US" sz="4000" b="1" dirty="0">
                <a:solidFill>
                  <a:schemeClr val="bg2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8939892">
              <a:off x="4428926" y="1859082"/>
              <a:ext cx="6821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rgbClr val="485766"/>
                  </a:solidFill>
                  <a:hlinkClick r:id="rId3" action="ppaction://hlinkfile"/>
                </a:rPr>
                <a:t>子页</a:t>
              </a:r>
              <a:endParaRPr lang="zh-HK" altLang="en-US" sz="4000" b="1" dirty="0">
                <a:solidFill>
                  <a:srgbClr val="485766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 rot="2723116">
              <a:off x="4434428" y="4338578"/>
              <a:ext cx="44833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hlinkClick r:id="rId4" action="ppaction://hlinkfile"/>
                </a:rPr>
                <a:t>登录页</a:t>
              </a:r>
              <a:endParaRPr lang="zh-HK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904735">
              <a:off x="7214522" y="4376147"/>
              <a:ext cx="68217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hlinkClick r:id="rId5" action="ppaction://hlinkfile"/>
                </a:rPr>
                <a:t>注册页</a:t>
              </a:r>
              <a:endParaRPr lang="zh-HK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078855" y="4201184"/>
              <a:ext cx="30155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注册页沿用了登陆页的风格，在交互设计上，取出了繁杂的干扰项，力求给用户最简洁清新的交互体验。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87601" y="4174813"/>
              <a:ext cx="301555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　登录页是有很大的原创在里面，背景是星空，数目。对话框也采用了几近纯白的颜色，和灰白的外发光，来优化他的视觉效果。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131351" y="2578603"/>
              <a:ext cx="30155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ＡＰＰ首页仿照的是经典ＡＰＰ站酷的设计，整体设计　规整又不死板，年青又不跳脱，我给十分。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06555" y="2590033"/>
              <a:ext cx="301555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　子页做的是皮革厂的板块，整体还是延续了首页的排版，　加入了众多“圆”做辅助。略显年轻俏皮。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3228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8590" y="86955"/>
            <a:ext cx="3455222" cy="986484"/>
            <a:chOff x="0" y="174039"/>
            <a:chExt cx="3444158" cy="986484"/>
          </a:xfrm>
        </p:grpSpPr>
        <p:sp>
          <p:nvSpPr>
            <p:cNvPr id="3" name="文本框 2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ＡＰＰ锦集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浓缩才是精华。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37710" y="1245870"/>
            <a:ext cx="5463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方正综艺简体" pitchFamily="2" charset="-122"/>
                <a:ea typeface="方正综艺简体" pitchFamily="2" charset="-122"/>
              </a:rPr>
              <a:t>ＡＰＰ板块合集</a:t>
            </a:r>
            <a:endParaRPr lang="zh-CN" altLang="en-US" sz="3200" dirty="0">
              <a:latin typeface="方正综艺简体" pitchFamily="2" charset="-122"/>
              <a:ea typeface="方正综艺简体" pitchFamily="2" charset="-122"/>
            </a:endParaRPr>
          </a:p>
        </p:txBody>
      </p:sp>
      <p:pic>
        <p:nvPicPr>
          <p:cNvPr id="12293" name="Picture 5" descr="C:\Users\Administrator.XXGZS1610311451\Desktop\功成\APP首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2061845"/>
            <a:ext cx="2193925" cy="4313238"/>
          </a:xfrm>
          <a:prstGeom prst="rect">
            <a:avLst/>
          </a:prstGeom>
          <a:noFill/>
        </p:spPr>
      </p:pic>
      <p:pic>
        <p:nvPicPr>
          <p:cNvPr id="12294" name="Picture 6" descr="C:\Users\Administrator.XXGZS1610311451\Desktop\功成\APP详情页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2138" y="2061528"/>
            <a:ext cx="2193925" cy="4313237"/>
          </a:xfrm>
          <a:prstGeom prst="rect">
            <a:avLst/>
          </a:prstGeom>
          <a:noFill/>
        </p:spPr>
      </p:pic>
      <p:pic>
        <p:nvPicPr>
          <p:cNvPr id="12295" name="Picture 7" descr="C:\Users\Administrator.XXGZS1610311451\Desktop\功成\APP注册页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3730" y="2095500"/>
            <a:ext cx="2193925" cy="3902075"/>
          </a:xfrm>
          <a:prstGeom prst="rect">
            <a:avLst/>
          </a:prstGeom>
          <a:noFill/>
        </p:spPr>
      </p:pic>
      <p:pic>
        <p:nvPicPr>
          <p:cNvPr id="12296" name="Picture 8" descr="C:\Users\Administrator.XXGZS1610311451\Desktop\功成\APP登录页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06890" y="2095183"/>
            <a:ext cx="2193925" cy="3902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3228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6094520" y="-9462"/>
            <a:ext cx="6096000" cy="6867462"/>
            <a:chOff x="6067626" y="-9462"/>
            <a:chExt cx="6096000" cy="6867462"/>
          </a:xfrm>
        </p:grpSpPr>
        <p:sp>
          <p:nvSpPr>
            <p:cNvPr id="2" name="矩形 1"/>
            <p:cNvSpPr/>
            <p:nvPr/>
          </p:nvSpPr>
          <p:spPr>
            <a:xfrm>
              <a:off x="6067626" y="-9462"/>
              <a:ext cx="6096000" cy="6867462"/>
            </a:xfrm>
            <a:prstGeom prst="rect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xmlns="" val="509967636"/>
                </p:ext>
              </p:extLst>
            </p:nvPr>
          </p:nvGraphicFramePr>
          <p:xfrm>
            <a:off x="6105503" y="1295354"/>
            <a:ext cx="6020247" cy="4267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38" name="文本框 37"/>
          <p:cNvSpPr txBox="1"/>
          <p:nvPr/>
        </p:nvSpPr>
        <p:spPr>
          <a:xfrm>
            <a:off x="8383211" y="5696404"/>
            <a:ext cx="151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真的越来越高了</a:t>
            </a:r>
            <a:endParaRPr lang="zh-HK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191649" y="160240"/>
            <a:ext cx="3176281" cy="1043634"/>
            <a:chOff x="896527" y="139749"/>
            <a:chExt cx="3176281" cy="1043634"/>
          </a:xfrm>
        </p:grpSpPr>
        <p:sp>
          <p:nvSpPr>
            <p:cNvPr id="17" name="文本框 16"/>
            <p:cNvSpPr txBox="1"/>
            <p:nvPr/>
          </p:nvSpPr>
          <p:spPr>
            <a:xfrm>
              <a:off x="896527" y="13974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拉票环节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76409" y="78327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就不敲黑板了</a:t>
              </a:r>
              <a:endParaRPr lang="zh-HK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74729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9096" y="1271163"/>
            <a:ext cx="5465333" cy="3611301"/>
            <a:chOff x="473944" y="1015249"/>
            <a:chExt cx="5465333" cy="3611301"/>
          </a:xfrm>
        </p:grpSpPr>
        <p:sp>
          <p:nvSpPr>
            <p:cNvPr id="3" name="矩形 2"/>
            <p:cNvSpPr/>
            <p:nvPr/>
          </p:nvSpPr>
          <p:spPr>
            <a:xfrm>
              <a:off x="1228324" y="1015249"/>
              <a:ext cx="4710953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60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请打高分</a:t>
              </a:r>
              <a:endParaRPr lang="en-US" altLang="zh-CN" sz="60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sz="60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不要害羞</a:t>
              </a:r>
              <a:endParaRPr lang="zh-HK" altLang="en-US" sz="60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73944" y="4041775"/>
              <a:ext cx="47109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我找人算过了，我的分数乘以</a:t>
              </a:r>
              <a:r>
                <a:rPr lang="en-US" altLang="zh-CN" sz="16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16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就是各位老师下个月的工资，真的，不骗人。</a:t>
              </a:r>
              <a:endParaRPr lang="zh-HK" altLang="en-US" sz="16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62884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8308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0400" y="2644170"/>
            <a:ext cx="5791200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9600" b="1" spc="3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nks</a:t>
            </a:r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HK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7530" y="4653257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 smtClean="0">
                <a:solidFill>
                  <a:schemeClr val="bg1"/>
                </a:solidFill>
              </a:rPr>
              <a:t>WEB </a:t>
            </a:r>
            <a:r>
              <a:rPr lang="zh-CN" altLang="en-US" dirty="0" smtClean="0">
                <a:solidFill>
                  <a:schemeClr val="bg1"/>
                </a:solidFill>
              </a:rPr>
              <a:t>李卓东</a:t>
            </a:r>
            <a:endParaRPr lang="zh-HK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37592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902994" y="658922"/>
            <a:ext cx="2386012" cy="614362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628169" y="642938"/>
            <a:ext cx="293566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项目过程</a:t>
            </a:r>
            <a:endParaRPr lang="en-US" altLang="zh-CN" sz="3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238" b="35781"/>
          <a:stretch/>
        </p:blipFill>
        <p:spPr>
          <a:xfrm>
            <a:off x="0" y="2098677"/>
            <a:ext cx="12192000" cy="28432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873627"/>
            <a:ext cx="12192000" cy="1571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0" y="1941515"/>
            <a:ext cx="12192000" cy="157162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706562" y="3973911"/>
            <a:ext cx="1196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49900" y="3972919"/>
            <a:ext cx="10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678890" y="2540000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522227" y="2540992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365565" y="2540992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393238" y="3972919"/>
            <a:ext cx="10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74670" y="6299177"/>
            <a:ext cx="601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200" dirty="0" smtClean="0">
                <a:solidFill>
                  <a:srgbClr val="484848"/>
                </a:solidFill>
              </a:rPr>
              <a:t>2016/11/10</a:t>
            </a:r>
            <a:r>
              <a:rPr lang="zh-CN" altLang="en-US" sz="1200" dirty="0" smtClean="0">
                <a:solidFill>
                  <a:srgbClr val="484848"/>
                </a:solidFill>
              </a:rPr>
              <a:t>多彩设计学院</a:t>
            </a:r>
            <a:endParaRPr lang="en-US" altLang="zh-CN" sz="1200" dirty="0" smtClean="0">
              <a:solidFill>
                <a:srgbClr val="484848"/>
              </a:solidFill>
            </a:endParaRPr>
          </a:p>
        </p:txBody>
      </p:sp>
      <p:pic>
        <p:nvPicPr>
          <p:cNvPr id="2050" name="Picture 2" descr="C:\Users\Administrator.XXGZS1610311451\Desktop\未标题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9123" y="5461318"/>
            <a:ext cx="827434" cy="8274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53441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357"/>
          <a:stretch/>
        </p:blipFill>
        <p:spPr>
          <a:xfrm>
            <a:off x="0" y="0"/>
            <a:ext cx="12192000" cy="6879771"/>
          </a:xfrm>
          <a:prstGeom prst="rect">
            <a:avLst/>
          </a:prstGeom>
          <a:solidFill>
            <a:srgbClr val="F3DE5A">
              <a:alpha val="36000"/>
            </a:srgbClr>
          </a:solidFill>
        </p:spPr>
      </p:pic>
      <p:sp>
        <p:nvSpPr>
          <p:cNvPr id="29" name="椭圆 28"/>
          <p:cNvSpPr/>
          <p:nvPr/>
        </p:nvSpPr>
        <p:spPr>
          <a:xfrm>
            <a:off x="7275369" y="1679116"/>
            <a:ext cx="229156" cy="229156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椭圆 29"/>
          <p:cNvSpPr/>
          <p:nvPr/>
        </p:nvSpPr>
        <p:spPr>
          <a:xfrm>
            <a:off x="5886755" y="1499861"/>
            <a:ext cx="471201" cy="471201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椭圆 26"/>
          <p:cNvSpPr/>
          <p:nvPr/>
        </p:nvSpPr>
        <p:spPr>
          <a:xfrm>
            <a:off x="6490687" y="1202957"/>
            <a:ext cx="651951" cy="651951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椭圆 27"/>
          <p:cNvSpPr/>
          <p:nvPr/>
        </p:nvSpPr>
        <p:spPr>
          <a:xfrm>
            <a:off x="6863857" y="1872683"/>
            <a:ext cx="463448" cy="463448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椭圆 15"/>
          <p:cNvSpPr/>
          <p:nvPr/>
        </p:nvSpPr>
        <p:spPr>
          <a:xfrm>
            <a:off x="5463698" y="4433540"/>
            <a:ext cx="302440" cy="302440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椭圆 9"/>
          <p:cNvSpPr/>
          <p:nvPr/>
        </p:nvSpPr>
        <p:spPr>
          <a:xfrm>
            <a:off x="5641273" y="4639634"/>
            <a:ext cx="1102659" cy="1102659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椭圆 1"/>
          <p:cNvSpPr/>
          <p:nvPr/>
        </p:nvSpPr>
        <p:spPr>
          <a:xfrm>
            <a:off x="5893200" y="2982789"/>
            <a:ext cx="665144" cy="665144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椭圆 8"/>
          <p:cNvSpPr/>
          <p:nvPr/>
        </p:nvSpPr>
        <p:spPr>
          <a:xfrm>
            <a:off x="5200201" y="2318011"/>
            <a:ext cx="741225" cy="741225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椭圆 10"/>
          <p:cNvSpPr/>
          <p:nvPr/>
        </p:nvSpPr>
        <p:spPr>
          <a:xfrm>
            <a:off x="6538813" y="3814654"/>
            <a:ext cx="949380" cy="932962"/>
          </a:xfrm>
          <a:prstGeom prst="ellipse">
            <a:avLst/>
          </a:prstGeom>
          <a:solidFill>
            <a:srgbClr val="F3DE5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椭圆 11"/>
          <p:cNvSpPr/>
          <p:nvPr/>
        </p:nvSpPr>
        <p:spPr>
          <a:xfrm>
            <a:off x="6634425" y="2869045"/>
            <a:ext cx="790515" cy="790515"/>
          </a:xfrm>
          <a:prstGeom prst="ellipse">
            <a:avLst/>
          </a:prstGeom>
          <a:solidFill>
            <a:srgbClr val="F3DE5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椭圆 12"/>
          <p:cNvSpPr/>
          <p:nvPr/>
        </p:nvSpPr>
        <p:spPr>
          <a:xfrm>
            <a:off x="6084802" y="2088682"/>
            <a:ext cx="857026" cy="857026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椭圆 13"/>
          <p:cNvSpPr/>
          <p:nvPr/>
        </p:nvSpPr>
        <p:spPr>
          <a:xfrm>
            <a:off x="4855655" y="3072807"/>
            <a:ext cx="854560" cy="854560"/>
          </a:xfrm>
          <a:prstGeom prst="ellipse">
            <a:avLst/>
          </a:prstGeom>
          <a:solidFill>
            <a:srgbClr val="F3DE5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椭圆 14"/>
          <p:cNvSpPr/>
          <p:nvPr/>
        </p:nvSpPr>
        <p:spPr>
          <a:xfrm>
            <a:off x="5606449" y="3649580"/>
            <a:ext cx="820357" cy="820357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椭圆 16"/>
          <p:cNvSpPr/>
          <p:nvPr/>
        </p:nvSpPr>
        <p:spPr>
          <a:xfrm>
            <a:off x="5800617" y="2095566"/>
            <a:ext cx="281618" cy="281618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直角三角形 47"/>
          <p:cNvSpPr/>
          <p:nvPr/>
        </p:nvSpPr>
        <p:spPr>
          <a:xfrm>
            <a:off x="0" y="0"/>
            <a:ext cx="12192000" cy="6879771"/>
          </a:xfrm>
          <a:prstGeom prst="rtTriangl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直角三角形 48"/>
          <p:cNvSpPr/>
          <p:nvPr/>
        </p:nvSpPr>
        <p:spPr>
          <a:xfrm flipH="1" flipV="1">
            <a:off x="0" y="-1"/>
            <a:ext cx="12192000" cy="6879771"/>
          </a:xfrm>
          <a:prstGeom prst="rtTriangle">
            <a:avLst/>
          </a:prstGeom>
          <a:solidFill>
            <a:srgbClr val="06060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椭圆 32"/>
          <p:cNvSpPr/>
          <p:nvPr/>
        </p:nvSpPr>
        <p:spPr>
          <a:xfrm>
            <a:off x="7037869" y="2493554"/>
            <a:ext cx="229156" cy="229156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椭圆 33"/>
          <p:cNvSpPr/>
          <p:nvPr/>
        </p:nvSpPr>
        <p:spPr>
          <a:xfrm>
            <a:off x="4607136" y="4022128"/>
            <a:ext cx="713852" cy="713852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椭圆 34"/>
          <p:cNvSpPr/>
          <p:nvPr/>
        </p:nvSpPr>
        <p:spPr>
          <a:xfrm>
            <a:off x="6831538" y="4827514"/>
            <a:ext cx="311100" cy="305720"/>
          </a:xfrm>
          <a:prstGeom prst="ellipse">
            <a:avLst/>
          </a:prstGeom>
          <a:solidFill>
            <a:srgbClr val="F3DE5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3086100" y="2610509"/>
            <a:ext cx="6019800" cy="1821649"/>
            <a:chOff x="3086100" y="2635624"/>
            <a:chExt cx="6019800" cy="1821649"/>
          </a:xfrm>
        </p:grpSpPr>
        <p:sp>
          <p:nvSpPr>
            <p:cNvPr id="50" name="文本框 49"/>
            <p:cNvSpPr txBox="1"/>
            <p:nvPr/>
          </p:nvSpPr>
          <p:spPr>
            <a:xfrm>
              <a:off x="3688977" y="2635624"/>
              <a:ext cx="48140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PART ONE</a:t>
              </a:r>
              <a:endParaRPr lang="zh-HK" altLang="en-US" sz="7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086100" y="3810942"/>
              <a:ext cx="6019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chemeClr val="bg1"/>
                  </a:solidFill>
                </a:rPr>
                <a:t>logo</a:t>
              </a:r>
              <a:endParaRPr lang="zh-HK" altLang="en-US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 descr="C:\Users\Administrator.XXGZS1610311451\Desktop\未标题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3363" y="935673"/>
            <a:ext cx="1352550" cy="1352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59697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辛酸史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化繁为简</a:t>
              </a:r>
              <a:endParaRPr lang="en-US" altLang="zh-CN" sz="2000" b="1" spc="3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871240" y="1613003"/>
            <a:ext cx="6229350" cy="4152900"/>
          </a:xfrm>
          <a:custGeom>
            <a:avLst/>
            <a:gdLst>
              <a:gd name="connsiteX0" fmla="*/ 1891393 w 6229350"/>
              <a:gd name="connsiteY0" fmla="*/ 0 h 4152900"/>
              <a:gd name="connsiteX1" fmla="*/ 6229350 w 6229350"/>
              <a:gd name="connsiteY1" fmla="*/ 0 h 4152900"/>
              <a:gd name="connsiteX2" fmla="*/ 6229350 w 6229350"/>
              <a:gd name="connsiteY2" fmla="*/ 1892636 h 4152900"/>
              <a:gd name="connsiteX3" fmla="*/ 4243453 w 6229350"/>
              <a:gd name="connsiteY3" fmla="*/ 4152900 h 4152900"/>
              <a:gd name="connsiteX4" fmla="*/ 0 w 6229350"/>
              <a:gd name="connsiteY4" fmla="*/ 4152900 h 4152900"/>
              <a:gd name="connsiteX5" fmla="*/ 0 w 6229350"/>
              <a:gd name="connsiteY5" fmla="*/ 2152704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9350" h="4152900">
                <a:moveTo>
                  <a:pt x="1891393" y="0"/>
                </a:moveTo>
                <a:lnTo>
                  <a:pt x="6229350" y="0"/>
                </a:lnTo>
                <a:lnTo>
                  <a:pt x="6229350" y="1892636"/>
                </a:lnTo>
                <a:lnTo>
                  <a:pt x="4243453" y="4152900"/>
                </a:lnTo>
                <a:lnTo>
                  <a:pt x="0" y="4152900"/>
                </a:lnTo>
                <a:lnTo>
                  <a:pt x="0" y="2152704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/>
        </p:nvSpPr>
        <p:spPr>
          <a:xfrm>
            <a:off x="994814" y="1842666"/>
            <a:ext cx="26742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300" dirty="0" smtClean="0">
                <a:solidFill>
                  <a:srgbClr val="485766"/>
                </a:solidFill>
              </a:rPr>
              <a:t>Logo</a:t>
            </a:r>
            <a:r>
              <a:rPr lang="zh-CN" altLang="en-US" sz="4000" b="1" spc="300" dirty="0" smtClean="0">
                <a:solidFill>
                  <a:srgbClr val="485766"/>
                </a:solidFill>
              </a:rPr>
              <a:t>实战</a:t>
            </a:r>
            <a:endParaRPr lang="en-US" altLang="zh-HK" sz="4000" b="1" spc="300" dirty="0" smtClean="0">
              <a:solidFill>
                <a:srgbClr val="485766"/>
              </a:solidFill>
            </a:endParaRPr>
          </a:p>
          <a:p>
            <a:r>
              <a:rPr lang="en-US" altLang="zh-HK" spc="300" dirty="0" smtClean="0">
                <a:solidFill>
                  <a:srgbClr val="485766"/>
                </a:solidFill>
              </a:rPr>
              <a:t>          AND</a:t>
            </a:r>
            <a:r>
              <a:rPr lang="zh-CN" altLang="en-US" spc="300" dirty="0" smtClean="0">
                <a:solidFill>
                  <a:srgbClr val="485766"/>
                </a:solidFill>
              </a:rPr>
              <a:t>首战</a:t>
            </a:r>
            <a:endParaRPr lang="zh-HK" altLang="en-US" spc="300" dirty="0">
              <a:solidFill>
                <a:srgbClr val="485766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619192" y="4605338"/>
            <a:ext cx="2622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设计需要天马行空的想象，更需要老牛犁地一样的耐心。真是矛盾。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23240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9" name="文本框 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进化史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en-US" altLang="zh-HK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世纪名著</a:t>
              </a:r>
              <a:r>
                <a:rPr lang="en-US" altLang="zh-CN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0960" y="4466115"/>
            <a:ext cx="2474623" cy="833597"/>
            <a:chOff x="740960" y="4466115"/>
            <a:chExt cx="2474623" cy="833597"/>
          </a:xfrm>
        </p:grpSpPr>
        <p:sp>
          <p:nvSpPr>
            <p:cNvPr id="5" name="矩形 4"/>
            <p:cNvSpPr/>
            <p:nvPr/>
          </p:nvSpPr>
          <p:spPr>
            <a:xfrm>
              <a:off x="740960" y="4466115"/>
              <a:ext cx="2474623" cy="16168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40960" y="4838047"/>
              <a:ext cx="24746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效果不佳，不是整体，各自为战。 </a:t>
              </a:r>
              <a:endParaRPr lang="en-US" altLang="zh-CN" sz="12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en-US" altLang="zh-HK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Weed out</a:t>
              </a:r>
              <a:endParaRPr lang="zh-HK" altLang="en-US" sz="12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58689" y="4450296"/>
            <a:ext cx="2474622" cy="1018263"/>
            <a:chOff x="5154705" y="4466115"/>
            <a:chExt cx="2474622" cy="1018263"/>
          </a:xfrm>
        </p:grpSpPr>
        <p:sp>
          <p:nvSpPr>
            <p:cNvPr id="6" name="矩形 5"/>
            <p:cNvSpPr/>
            <p:nvPr/>
          </p:nvSpPr>
          <p:spPr>
            <a:xfrm>
              <a:off x="5166992" y="4466115"/>
              <a:ext cx="2450049" cy="16168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54705" y="4838047"/>
              <a:ext cx="24746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风格已经统一，但是外人一看，根本看不出这是个，什么东西。</a:t>
              </a:r>
              <a:endParaRPr lang="en-US" altLang="zh-CN" sz="12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en-US" altLang="zh-HK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Weed out</a:t>
              </a:r>
              <a:endParaRPr lang="zh-HK" altLang="en-US" sz="12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976418" y="4416006"/>
            <a:ext cx="2474622" cy="1018263"/>
            <a:chOff x="8976418" y="4466115"/>
            <a:chExt cx="2474622" cy="1018263"/>
          </a:xfrm>
        </p:grpSpPr>
        <p:sp>
          <p:nvSpPr>
            <p:cNvPr id="7" name="矩形 6"/>
            <p:cNvSpPr/>
            <p:nvPr/>
          </p:nvSpPr>
          <p:spPr>
            <a:xfrm>
              <a:off x="8988705" y="4466115"/>
              <a:ext cx="2450048" cy="16168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976418" y="4838047"/>
              <a:ext cx="24746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能看出来是个 “多彩”但是 土得掉渣。</a:t>
              </a:r>
              <a:endParaRPr lang="en-US" altLang="zh-CN" sz="12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en-US" altLang="zh-HK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Weed out</a:t>
              </a:r>
              <a:endParaRPr lang="zh-HK" altLang="en-US" sz="12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098" name="Picture 2" descr="C:\Users\Administrator.XXGZS1610311451\Desktop\功成\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2249171"/>
            <a:ext cx="2962064" cy="1762750"/>
          </a:xfrm>
          <a:prstGeom prst="rect">
            <a:avLst/>
          </a:prstGeom>
          <a:noFill/>
        </p:spPr>
      </p:pic>
      <p:pic>
        <p:nvPicPr>
          <p:cNvPr id="4099" name="Picture 3" descr="C:\Users\Administrator.XXGZS1610311451\Desktop\功成\LOGO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3565" y="1973898"/>
            <a:ext cx="3467100" cy="2085975"/>
          </a:xfrm>
          <a:prstGeom prst="rect">
            <a:avLst/>
          </a:prstGeom>
          <a:noFill/>
        </p:spPr>
      </p:pic>
      <p:pic>
        <p:nvPicPr>
          <p:cNvPr id="4100" name="Picture 4" descr="C:\Users\Administrator.XXGZS1610311451\Desktop\功成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0908" y="2076768"/>
            <a:ext cx="3467100" cy="2085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74966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2111" y="1042988"/>
            <a:ext cx="6488113" cy="5365750"/>
            <a:chOff x="382111" y="1042988"/>
            <a:chExt cx="6488113" cy="5365750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3104673" y="1109663"/>
              <a:ext cx="2840038" cy="2424113"/>
            </a:xfrm>
            <a:custGeom>
              <a:avLst/>
              <a:gdLst>
                <a:gd name="T0" fmla="*/ 1775 w 1883"/>
                <a:gd name="T1" fmla="*/ 136 h 1607"/>
                <a:gd name="T2" fmla="*/ 1667 w 1883"/>
                <a:gd name="T3" fmla="*/ 156 h 1607"/>
                <a:gd name="T4" fmla="*/ 1606 w 1883"/>
                <a:gd name="T5" fmla="*/ 76 h 1607"/>
                <a:gd name="T6" fmla="*/ 1541 w 1883"/>
                <a:gd name="T7" fmla="*/ 79 h 1607"/>
                <a:gd name="T8" fmla="*/ 1488 w 1883"/>
                <a:gd name="T9" fmla="*/ 29 h 1607"/>
                <a:gd name="T10" fmla="*/ 1503 w 1883"/>
                <a:gd name="T11" fmla="*/ 60 h 1607"/>
                <a:gd name="T12" fmla="*/ 1516 w 1883"/>
                <a:gd name="T13" fmla="*/ 110 h 1607"/>
                <a:gd name="T14" fmla="*/ 1458 w 1883"/>
                <a:gd name="T15" fmla="*/ 323 h 1607"/>
                <a:gd name="T16" fmla="*/ 1295 w 1883"/>
                <a:gd name="T17" fmla="*/ 415 h 1607"/>
                <a:gd name="T18" fmla="*/ 1378 w 1883"/>
                <a:gd name="T19" fmla="*/ 564 h 1607"/>
                <a:gd name="T20" fmla="*/ 1498 w 1883"/>
                <a:gd name="T21" fmla="*/ 566 h 1607"/>
                <a:gd name="T22" fmla="*/ 1344 w 1883"/>
                <a:gd name="T23" fmla="*/ 714 h 1607"/>
                <a:gd name="T24" fmla="*/ 1202 w 1883"/>
                <a:gd name="T25" fmla="*/ 877 h 1607"/>
                <a:gd name="T26" fmla="*/ 1038 w 1883"/>
                <a:gd name="T27" fmla="*/ 960 h 1607"/>
                <a:gd name="T28" fmla="*/ 933 w 1883"/>
                <a:gd name="T29" fmla="*/ 1115 h 1607"/>
                <a:gd name="T30" fmla="*/ 567 w 1883"/>
                <a:gd name="T31" fmla="*/ 1228 h 1607"/>
                <a:gd name="T32" fmla="*/ 267 w 1883"/>
                <a:gd name="T33" fmla="*/ 1127 h 1607"/>
                <a:gd name="T34" fmla="*/ 3 w 1883"/>
                <a:gd name="T35" fmla="*/ 1114 h 1607"/>
                <a:gd name="T36" fmla="*/ 31 w 1883"/>
                <a:gd name="T37" fmla="*/ 1198 h 1607"/>
                <a:gd name="T38" fmla="*/ 62 w 1883"/>
                <a:gd name="T39" fmla="*/ 1304 h 1607"/>
                <a:gd name="T40" fmla="*/ 183 w 1883"/>
                <a:gd name="T41" fmla="*/ 1275 h 1607"/>
                <a:gd name="T42" fmla="*/ 181 w 1883"/>
                <a:gd name="T43" fmla="*/ 1379 h 1607"/>
                <a:gd name="T44" fmla="*/ 251 w 1883"/>
                <a:gd name="T45" fmla="*/ 1429 h 1607"/>
                <a:gd name="T46" fmla="*/ 289 w 1883"/>
                <a:gd name="T47" fmla="*/ 1475 h 1607"/>
                <a:gd name="T48" fmla="*/ 319 w 1883"/>
                <a:gd name="T49" fmla="*/ 1467 h 1607"/>
                <a:gd name="T50" fmla="*/ 474 w 1883"/>
                <a:gd name="T51" fmla="*/ 1413 h 1607"/>
                <a:gd name="T52" fmla="*/ 504 w 1883"/>
                <a:gd name="T53" fmla="*/ 1483 h 1607"/>
                <a:gd name="T54" fmla="*/ 441 w 1883"/>
                <a:gd name="T55" fmla="*/ 1534 h 1607"/>
                <a:gd name="T56" fmla="*/ 552 w 1883"/>
                <a:gd name="T57" fmla="*/ 1596 h 1607"/>
                <a:gd name="T58" fmla="*/ 624 w 1883"/>
                <a:gd name="T59" fmla="*/ 1460 h 1607"/>
                <a:gd name="T60" fmla="*/ 690 w 1883"/>
                <a:gd name="T61" fmla="*/ 1441 h 1607"/>
                <a:gd name="T62" fmla="*/ 712 w 1883"/>
                <a:gd name="T63" fmla="*/ 1556 h 1607"/>
                <a:gd name="T64" fmla="*/ 809 w 1883"/>
                <a:gd name="T65" fmla="*/ 1605 h 1607"/>
                <a:gd name="T66" fmla="*/ 878 w 1883"/>
                <a:gd name="T67" fmla="*/ 1488 h 1607"/>
                <a:gd name="T68" fmla="*/ 967 w 1883"/>
                <a:gd name="T69" fmla="*/ 1421 h 1607"/>
                <a:gd name="T70" fmla="*/ 995 w 1883"/>
                <a:gd name="T71" fmla="*/ 1407 h 1607"/>
                <a:gd name="T72" fmla="*/ 1062 w 1883"/>
                <a:gd name="T73" fmla="*/ 1388 h 1607"/>
                <a:gd name="T74" fmla="*/ 1122 w 1883"/>
                <a:gd name="T75" fmla="*/ 1328 h 1607"/>
                <a:gd name="T76" fmla="*/ 1205 w 1883"/>
                <a:gd name="T77" fmla="*/ 1300 h 1607"/>
                <a:gd name="T78" fmla="*/ 1203 w 1883"/>
                <a:gd name="T79" fmla="*/ 1221 h 1607"/>
                <a:gd name="T80" fmla="*/ 1263 w 1883"/>
                <a:gd name="T81" fmla="*/ 1109 h 1607"/>
                <a:gd name="T82" fmla="*/ 1303 w 1883"/>
                <a:gd name="T83" fmla="*/ 1182 h 1607"/>
                <a:gd name="T84" fmla="*/ 1335 w 1883"/>
                <a:gd name="T85" fmla="*/ 1142 h 1607"/>
                <a:gd name="T86" fmla="*/ 1416 w 1883"/>
                <a:gd name="T87" fmla="*/ 1065 h 1607"/>
                <a:gd name="T88" fmla="*/ 1482 w 1883"/>
                <a:gd name="T89" fmla="*/ 1050 h 1607"/>
                <a:gd name="T90" fmla="*/ 1509 w 1883"/>
                <a:gd name="T91" fmla="*/ 1102 h 1607"/>
                <a:gd name="T92" fmla="*/ 1587 w 1883"/>
                <a:gd name="T93" fmla="*/ 1173 h 1607"/>
                <a:gd name="T94" fmla="*/ 1617 w 1883"/>
                <a:gd name="T95" fmla="*/ 1150 h 1607"/>
                <a:gd name="T96" fmla="*/ 1669 w 1883"/>
                <a:gd name="T97" fmla="*/ 1098 h 1607"/>
                <a:gd name="T98" fmla="*/ 1785 w 1883"/>
                <a:gd name="T99" fmla="*/ 1017 h 1607"/>
                <a:gd name="T100" fmla="*/ 1878 w 1883"/>
                <a:gd name="T101" fmla="*/ 935 h 1607"/>
                <a:gd name="T102" fmla="*/ 1845 w 1883"/>
                <a:gd name="T103" fmla="*/ 855 h 1607"/>
                <a:gd name="T104" fmla="*/ 1778 w 1883"/>
                <a:gd name="T105" fmla="*/ 850 h 1607"/>
                <a:gd name="T106" fmla="*/ 1733 w 1883"/>
                <a:gd name="T107" fmla="*/ 779 h 1607"/>
                <a:gd name="T108" fmla="*/ 1681 w 1883"/>
                <a:gd name="T109" fmla="*/ 694 h 1607"/>
                <a:gd name="T110" fmla="*/ 1720 w 1883"/>
                <a:gd name="T111" fmla="*/ 670 h 1607"/>
                <a:gd name="T112" fmla="*/ 1746 w 1883"/>
                <a:gd name="T113" fmla="*/ 596 h 1607"/>
                <a:gd name="T114" fmla="*/ 1735 w 1883"/>
                <a:gd name="T115" fmla="*/ 501 h 1607"/>
                <a:gd name="T116" fmla="*/ 1774 w 1883"/>
                <a:gd name="T117" fmla="*/ 445 h 1607"/>
                <a:gd name="T118" fmla="*/ 1824 w 1883"/>
                <a:gd name="T119" fmla="*/ 431 h 1607"/>
                <a:gd name="T120" fmla="*/ 1843 w 1883"/>
                <a:gd name="T121" fmla="*/ 331 h 1607"/>
                <a:gd name="T122" fmla="*/ 1849 w 1883"/>
                <a:gd name="T123" fmla="*/ 222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2560161" y="2751138"/>
              <a:ext cx="1816100" cy="1536700"/>
            </a:xfrm>
            <a:custGeom>
              <a:avLst/>
              <a:gdLst>
                <a:gd name="T0" fmla="*/ 706 w 1203"/>
                <a:gd name="T1" fmla="*/ 405 h 1018"/>
                <a:gd name="T2" fmla="*/ 680 w 1203"/>
                <a:gd name="T3" fmla="*/ 423 h 1018"/>
                <a:gd name="T4" fmla="*/ 586 w 1203"/>
                <a:gd name="T5" fmla="*/ 339 h 1018"/>
                <a:gd name="T6" fmla="*/ 517 w 1203"/>
                <a:gd name="T7" fmla="*/ 283 h 1018"/>
                <a:gd name="T8" fmla="*/ 524 w 1203"/>
                <a:gd name="T9" fmla="*/ 207 h 1018"/>
                <a:gd name="T10" fmla="*/ 448 w 1203"/>
                <a:gd name="T11" fmla="*/ 228 h 1018"/>
                <a:gd name="T12" fmla="*/ 390 w 1203"/>
                <a:gd name="T13" fmla="*/ 154 h 1018"/>
                <a:gd name="T14" fmla="*/ 363 w 1203"/>
                <a:gd name="T15" fmla="*/ 64 h 1018"/>
                <a:gd name="T16" fmla="*/ 338 w 1203"/>
                <a:gd name="T17" fmla="*/ 19 h 1018"/>
                <a:gd name="T18" fmla="*/ 277 w 1203"/>
                <a:gd name="T19" fmla="*/ 40 h 1018"/>
                <a:gd name="T20" fmla="*/ 234 w 1203"/>
                <a:gd name="T21" fmla="*/ 83 h 1018"/>
                <a:gd name="T22" fmla="*/ 129 w 1203"/>
                <a:gd name="T23" fmla="*/ 117 h 1018"/>
                <a:gd name="T24" fmla="*/ 66 w 1203"/>
                <a:gd name="T25" fmla="*/ 192 h 1018"/>
                <a:gd name="T26" fmla="*/ 4 w 1203"/>
                <a:gd name="T27" fmla="*/ 243 h 1018"/>
                <a:gd name="T28" fmla="*/ 86 w 1203"/>
                <a:gd name="T29" fmla="*/ 314 h 1018"/>
                <a:gd name="T30" fmla="*/ 148 w 1203"/>
                <a:gd name="T31" fmla="*/ 334 h 1018"/>
                <a:gd name="T32" fmla="*/ 296 w 1203"/>
                <a:gd name="T33" fmla="*/ 395 h 1018"/>
                <a:gd name="T34" fmla="*/ 400 w 1203"/>
                <a:gd name="T35" fmla="*/ 373 h 1018"/>
                <a:gd name="T36" fmla="*/ 490 w 1203"/>
                <a:gd name="T37" fmla="*/ 412 h 1018"/>
                <a:gd name="T38" fmla="*/ 568 w 1203"/>
                <a:gd name="T39" fmla="*/ 442 h 1018"/>
                <a:gd name="T40" fmla="*/ 690 w 1203"/>
                <a:gd name="T41" fmla="*/ 535 h 1018"/>
                <a:gd name="T42" fmla="*/ 723 w 1203"/>
                <a:gd name="T43" fmla="*/ 579 h 1018"/>
                <a:gd name="T44" fmla="*/ 715 w 1203"/>
                <a:gd name="T45" fmla="*/ 760 h 1018"/>
                <a:gd name="T46" fmla="*/ 665 w 1203"/>
                <a:gd name="T47" fmla="*/ 848 h 1018"/>
                <a:gd name="T48" fmla="*/ 591 w 1203"/>
                <a:gd name="T49" fmla="*/ 879 h 1018"/>
                <a:gd name="T50" fmla="*/ 658 w 1203"/>
                <a:gd name="T51" fmla="*/ 930 h 1018"/>
                <a:gd name="T52" fmla="*/ 689 w 1203"/>
                <a:gd name="T53" fmla="*/ 917 h 1018"/>
                <a:gd name="T54" fmla="*/ 692 w 1203"/>
                <a:gd name="T55" fmla="*/ 883 h 1018"/>
                <a:gd name="T56" fmla="*/ 728 w 1203"/>
                <a:gd name="T57" fmla="*/ 848 h 1018"/>
                <a:gd name="T58" fmla="*/ 759 w 1203"/>
                <a:gd name="T59" fmla="*/ 876 h 1018"/>
                <a:gd name="T60" fmla="*/ 850 w 1203"/>
                <a:gd name="T61" fmla="*/ 912 h 1018"/>
                <a:gd name="T62" fmla="*/ 880 w 1203"/>
                <a:gd name="T63" fmla="*/ 965 h 1018"/>
                <a:gd name="T64" fmla="*/ 961 w 1203"/>
                <a:gd name="T65" fmla="*/ 990 h 1018"/>
                <a:gd name="T66" fmla="*/ 961 w 1203"/>
                <a:gd name="T67" fmla="*/ 941 h 1018"/>
                <a:gd name="T68" fmla="*/ 970 w 1203"/>
                <a:gd name="T69" fmla="*/ 922 h 1018"/>
                <a:gd name="T70" fmla="*/ 1010 w 1203"/>
                <a:gd name="T71" fmla="*/ 856 h 1018"/>
                <a:gd name="T72" fmla="*/ 1015 w 1203"/>
                <a:gd name="T73" fmla="*/ 810 h 1018"/>
                <a:gd name="T74" fmla="*/ 1056 w 1203"/>
                <a:gd name="T75" fmla="*/ 766 h 1018"/>
                <a:gd name="T76" fmla="*/ 1115 w 1203"/>
                <a:gd name="T77" fmla="*/ 755 h 1018"/>
                <a:gd name="T78" fmla="*/ 1175 w 1203"/>
                <a:gd name="T79" fmla="*/ 732 h 1018"/>
                <a:gd name="T80" fmla="*/ 1194 w 1203"/>
                <a:gd name="T81" fmla="*/ 643 h 1018"/>
                <a:gd name="T82" fmla="*/ 1087 w 1203"/>
                <a:gd name="T83" fmla="*/ 576 h 1018"/>
                <a:gd name="T84" fmla="*/ 1043 w 1203"/>
                <a:gd name="T85" fmla="*/ 648 h 1018"/>
                <a:gd name="T86" fmla="*/ 1075 w 1203"/>
                <a:gd name="T87" fmla="*/ 673 h 1018"/>
                <a:gd name="T88" fmla="*/ 1069 w 1203"/>
                <a:gd name="T89" fmla="*/ 712 h 1018"/>
                <a:gd name="T90" fmla="*/ 1025 w 1203"/>
                <a:gd name="T91" fmla="*/ 725 h 1018"/>
                <a:gd name="T92" fmla="*/ 986 w 1203"/>
                <a:gd name="T93" fmla="*/ 749 h 1018"/>
                <a:gd name="T94" fmla="*/ 956 w 1203"/>
                <a:gd name="T95" fmla="*/ 721 h 1018"/>
                <a:gd name="T96" fmla="*/ 938 w 1203"/>
                <a:gd name="T97" fmla="*/ 676 h 1018"/>
                <a:gd name="T98" fmla="*/ 924 w 1203"/>
                <a:gd name="T99" fmla="*/ 628 h 1018"/>
                <a:gd name="T100" fmla="*/ 860 w 1203"/>
                <a:gd name="T101" fmla="*/ 549 h 1018"/>
                <a:gd name="T102" fmla="*/ 787 w 1203"/>
                <a:gd name="T103" fmla="*/ 495 h 1018"/>
                <a:gd name="T104" fmla="*/ 791 w 1203"/>
                <a:gd name="T105" fmla="*/ 442 h 1018"/>
                <a:gd name="T106" fmla="*/ 857 w 1203"/>
                <a:gd name="T107" fmla="*/ 374 h 1018"/>
                <a:gd name="T108" fmla="*/ 779 w 1203"/>
                <a:gd name="T109" fmla="*/ 3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849211" y="3284538"/>
              <a:ext cx="365125" cy="606425"/>
            </a:xfrm>
            <a:custGeom>
              <a:avLst/>
              <a:gdLst>
                <a:gd name="T0" fmla="*/ 122 w 242"/>
                <a:gd name="T1" fmla="*/ 77 h 402"/>
                <a:gd name="T2" fmla="*/ 122 w 242"/>
                <a:gd name="T3" fmla="*/ 113 h 402"/>
                <a:gd name="T4" fmla="*/ 110 w 242"/>
                <a:gd name="T5" fmla="*/ 144 h 402"/>
                <a:gd name="T6" fmla="*/ 99 w 242"/>
                <a:gd name="T7" fmla="*/ 163 h 402"/>
                <a:gd name="T8" fmla="*/ 97 w 242"/>
                <a:gd name="T9" fmla="*/ 162 h 402"/>
                <a:gd name="T10" fmla="*/ 57 w 242"/>
                <a:gd name="T11" fmla="*/ 171 h 402"/>
                <a:gd name="T12" fmla="*/ 17 w 242"/>
                <a:gd name="T13" fmla="*/ 178 h 402"/>
                <a:gd name="T14" fmla="*/ 11 w 242"/>
                <a:gd name="T15" fmla="*/ 185 h 402"/>
                <a:gd name="T16" fmla="*/ 51 w 242"/>
                <a:gd name="T17" fmla="*/ 189 h 402"/>
                <a:gd name="T18" fmla="*/ 54 w 242"/>
                <a:gd name="T19" fmla="*/ 190 h 402"/>
                <a:gd name="T20" fmla="*/ 63 w 242"/>
                <a:gd name="T21" fmla="*/ 215 h 402"/>
                <a:gd name="T22" fmla="*/ 79 w 242"/>
                <a:gd name="T23" fmla="*/ 244 h 402"/>
                <a:gd name="T24" fmla="*/ 93 w 242"/>
                <a:gd name="T25" fmla="*/ 284 h 402"/>
                <a:gd name="T26" fmla="*/ 94 w 242"/>
                <a:gd name="T27" fmla="*/ 285 h 402"/>
                <a:gd name="T28" fmla="*/ 101 w 242"/>
                <a:gd name="T29" fmla="*/ 306 h 402"/>
                <a:gd name="T30" fmla="*/ 94 w 242"/>
                <a:gd name="T31" fmla="*/ 329 h 402"/>
                <a:gd name="T32" fmla="*/ 95 w 242"/>
                <a:gd name="T33" fmla="*/ 349 h 402"/>
                <a:gd name="T34" fmla="*/ 132 w 242"/>
                <a:gd name="T35" fmla="*/ 371 h 402"/>
                <a:gd name="T36" fmla="*/ 154 w 242"/>
                <a:gd name="T37" fmla="*/ 399 h 402"/>
                <a:gd name="T38" fmla="*/ 165 w 242"/>
                <a:gd name="T39" fmla="*/ 402 h 402"/>
                <a:gd name="T40" fmla="*/ 161 w 242"/>
                <a:gd name="T41" fmla="*/ 367 h 402"/>
                <a:gd name="T42" fmla="*/ 186 w 242"/>
                <a:gd name="T43" fmla="*/ 355 h 402"/>
                <a:gd name="T44" fmla="*/ 187 w 242"/>
                <a:gd name="T45" fmla="*/ 354 h 402"/>
                <a:gd name="T46" fmla="*/ 189 w 242"/>
                <a:gd name="T47" fmla="*/ 355 h 402"/>
                <a:gd name="T48" fmla="*/ 206 w 242"/>
                <a:gd name="T49" fmla="*/ 352 h 402"/>
                <a:gd name="T50" fmla="*/ 209 w 242"/>
                <a:gd name="T51" fmla="*/ 323 h 402"/>
                <a:gd name="T52" fmla="*/ 194 w 242"/>
                <a:gd name="T53" fmla="*/ 306 h 402"/>
                <a:gd name="T54" fmla="*/ 182 w 242"/>
                <a:gd name="T55" fmla="*/ 305 h 402"/>
                <a:gd name="T56" fmla="*/ 175 w 242"/>
                <a:gd name="T57" fmla="*/ 277 h 402"/>
                <a:gd name="T58" fmla="*/ 178 w 242"/>
                <a:gd name="T59" fmla="*/ 221 h 402"/>
                <a:gd name="T60" fmla="*/ 217 w 242"/>
                <a:gd name="T61" fmla="*/ 211 h 402"/>
                <a:gd name="T62" fmla="*/ 242 w 242"/>
                <a:gd name="T63" fmla="*/ 143 h 402"/>
                <a:gd name="T64" fmla="*/ 223 w 242"/>
                <a:gd name="T65" fmla="*/ 126 h 402"/>
                <a:gd name="T66" fmla="*/ 219 w 242"/>
                <a:gd name="T67" fmla="*/ 127 h 402"/>
                <a:gd name="T68" fmla="*/ 202 w 242"/>
                <a:gd name="T69" fmla="*/ 128 h 402"/>
                <a:gd name="T70" fmla="*/ 189 w 242"/>
                <a:gd name="T71" fmla="*/ 112 h 402"/>
                <a:gd name="T72" fmla="*/ 188 w 242"/>
                <a:gd name="T73" fmla="*/ 110 h 402"/>
                <a:gd name="T74" fmla="*/ 192 w 242"/>
                <a:gd name="T75" fmla="*/ 69 h 402"/>
                <a:gd name="T76" fmla="*/ 202 w 242"/>
                <a:gd name="T77" fmla="*/ 49 h 402"/>
                <a:gd name="T78" fmla="*/ 207 w 242"/>
                <a:gd name="T79" fmla="*/ 26 h 402"/>
                <a:gd name="T80" fmla="*/ 170 w 242"/>
                <a:gd name="T8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82111" y="1690688"/>
              <a:ext cx="2597150" cy="1963738"/>
            </a:xfrm>
            <a:custGeom>
              <a:avLst/>
              <a:gdLst>
                <a:gd name="T0" fmla="*/ 1687 w 1721"/>
                <a:gd name="T1" fmla="*/ 603 h 1302"/>
                <a:gd name="T2" fmla="*/ 1615 w 1721"/>
                <a:gd name="T3" fmla="*/ 538 h 1302"/>
                <a:gd name="T4" fmla="*/ 1572 w 1721"/>
                <a:gd name="T5" fmla="*/ 486 h 1302"/>
                <a:gd name="T6" fmla="*/ 1371 w 1721"/>
                <a:gd name="T7" fmla="*/ 438 h 1302"/>
                <a:gd name="T8" fmla="*/ 1382 w 1721"/>
                <a:gd name="T9" fmla="*/ 237 h 1302"/>
                <a:gd name="T10" fmla="*/ 1239 w 1721"/>
                <a:gd name="T11" fmla="*/ 67 h 1302"/>
                <a:gd name="T12" fmla="*/ 1169 w 1721"/>
                <a:gd name="T13" fmla="*/ 19 h 1302"/>
                <a:gd name="T14" fmla="*/ 1058 w 1721"/>
                <a:gd name="T15" fmla="*/ 162 h 1302"/>
                <a:gd name="T16" fmla="*/ 814 w 1721"/>
                <a:gd name="T17" fmla="*/ 295 h 1302"/>
                <a:gd name="T18" fmla="*/ 769 w 1721"/>
                <a:gd name="T19" fmla="*/ 304 h 1302"/>
                <a:gd name="T20" fmla="*/ 624 w 1721"/>
                <a:gd name="T21" fmla="*/ 292 h 1302"/>
                <a:gd name="T22" fmla="*/ 645 w 1721"/>
                <a:gd name="T23" fmla="*/ 443 h 1302"/>
                <a:gd name="T24" fmla="*/ 618 w 1721"/>
                <a:gd name="T25" fmla="*/ 522 h 1302"/>
                <a:gd name="T26" fmla="*/ 597 w 1721"/>
                <a:gd name="T27" fmla="*/ 519 h 1302"/>
                <a:gd name="T28" fmla="*/ 533 w 1721"/>
                <a:gd name="T29" fmla="*/ 591 h 1302"/>
                <a:gd name="T30" fmla="*/ 434 w 1721"/>
                <a:gd name="T31" fmla="*/ 617 h 1302"/>
                <a:gd name="T32" fmla="*/ 242 w 1721"/>
                <a:gd name="T33" fmla="*/ 669 h 1302"/>
                <a:gd name="T34" fmla="*/ 139 w 1721"/>
                <a:gd name="T35" fmla="*/ 653 h 1302"/>
                <a:gd name="T36" fmla="*/ 87 w 1721"/>
                <a:gd name="T37" fmla="*/ 635 h 1302"/>
                <a:gd name="T38" fmla="*/ 12 w 1721"/>
                <a:gd name="T39" fmla="*/ 749 h 1302"/>
                <a:gd name="T40" fmla="*/ 70 w 1721"/>
                <a:gd name="T41" fmla="*/ 801 h 1302"/>
                <a:gd name="T42" fmla="*/ 54 w 1721"/>
                <a:gd name="T43" fmla="*/ 940 h 1302"/>
                <a:gd name="T44" fmla="*/ 56 w 1721"/>
                <a:gd name="T45" fmla="*/ 970 h 1302"/>
                <a:gd name="T46" fmla="*/ 159 w 1721"/>
                <a:gd name="T47" fmla="*/ 1101 h 1302"/>
                <a:gd name="T48" fmla="*/ 225 w 1721"/>
                <a:gd name="T49" fmla="*/ 1170 h 1302"/>
                <a:gd name="T50" fmla="*/ 277 w 1721"/>
                <a:gd name="T51" fmla="*/ 1294 h 1302"/>
                <a:gd name="T52" fmla="*/ 342 w 1721"/>
                <a:gd name="T53" fmla="*/ 1301 h 1302"/>
                <a:gd name="T54" fmla="*/ 382 w 1721"/>
                <a:gd name="T55" fmla="*/ 1230 h 1302"/>
                <a:gd name="T56" fmla="*/ 436 w 1721"/>
                <a:gd name="T57" fmla="*/ 1236 h 1302"/>
                <a:gd name="T58" fmla="*/ 607 w 1721"/>
                <a:gd name="T59" fmla="*/ 1228 h 1302"/>
                <a:gd name="T60" fmla="*/ 661 w 1721"/>
                <a:gd name="T61" fmla="*/ 1267 h 1302"/>
                <a:gd name="T62" fmla="*/ 751 w 1721"/>
                <a:gd name="T63" fmla="*/ 1266 h 1302"/>
                <a:gd name="T64" fmla="*/ 950 w 1721"/>
                <a:gd name="T65" fmla="*/ 1241 h 1302"/>
                <a:gd name="T66" fmla="*/ 1088 w 1721"/>
                <a:gd name="T67" fmla="*/ 1246 h 1302"/>
                <a:gd name="T68" fmla="*/ 1176 w 1721"/>
                <a:gd name="T69" fmla="*/ 1277 h 1302"/>
                <a:gd name="T70" fmla="*/ 1247 w 1721"/>
                <a:gd name="T71" fmla="*/ 1296 h 1302"/>
                <a:gd name="T72" fmla="*/ 1238 w 1721"/>
                <a:gd name="T73" fmla="*/ 1240 h 1302"/>
                <a:gd name="T74" fmla="*/ 1257 w 1721"/>
                <a:gd name="T75" fmla="*/ 1216 h 1302"/>
                <a:gd name="T76" fmla="*/ 1263 w 1721"/>
                <a:gd name="T77" fmla="*/ 1177 h 1302"/>
                <a:gd name="T78" fmla="*/ 1216 w 1721"/>
                <a:gd name="T79" fmla="*/ 1131 h 1302"/>
                <a:gd name="T80" fmla="*/ 1218 w 1721"/>
                <a:gd name="T81" fmla="*/ 1092 h 1302"/>
                <a:gd name="T82" fmla="*/ 1304 w 1721"/>
                <a:gd name="T83" fmla="*/ 1046 h 1302"/>
                <a:gd name="T84" fmla="*/ 1391 w 1721"/>
                <a:gd name="T85" fmla="*/ 1029 h 1302"/>
                <a:gd name="T86" fmla="*/ 1435 w 1721"/>
                <a:gd name="T87" fmla="*/ 990 h 1302"/>
                <a:gd name="T88" fmla="*/ 1437 w 1721"/>
                <a:gd name="T89" fmla="*/ 970 h 1302"/>
                <a:gd name="T90" fmla="*/ 1443 w 1721"/>
                <a:gd name="T91" fmla="*/ 906 h 1302"/>
                <a:gd name="T92" fmla="*/ 1542 w 1721"/>
                <a:gd name="T93" fmla="*/ 831 h 1302"/>
                <a:gd name="T94" fmla="*/ 1590 w 1721"/>
                <a:gd name="T95" fmla="*/ 797 h 1302"/>
                <a:gd name="T96" fmla="*/ 1675 w 1721"/>
                <a:gd name="T97" fmla="*/ 776 h 1302"/>
                <a:gd name="T98" fmla="*/ 1709 w 1721"/>
                <a:gd name="T99" fmla="*/ 743 h 1302"/>
                <a:gd name="T100" fmla="*/ 1719 w 1721"/>
                <a:gd name="T101" fmla="*/ 7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2064861" y="3232150"/>
              <a:ext cx="1616075" cy="1160463"/>
            </a:xfrm>
            <a:custGeom>
              <a:avLst/>
              <a:gdLst>
                <a:gd name="T0" fmla="*/ 636 w 1071"/>
                <a:gd name="T1" fmla="*/ 77 h 769"/>
                <a:gd name="T2" fmla="*/ 604 w 1071"/>
                <a:gd name="T3" fmla="*/ 110 h 769"/>
                <a:gd name="T4" fmla="*/ 503 w 1071"/>
                <a:gd name="T5" fmla="*/ 38 h 769"/>
                <a:gd name="T6" fmla="*/ 471 w 1071"/>
                <a:gd name="T7" fmla="*/ 25 h 769"/>
                <a:gd name="T8" fmla="*/ 380 w 1071"/>
                <a:gd name="T9" fmla="*/ 5 h 769"/>
                <a:gd name="T10" fmla="*/ 303 w 1071"/>
                <a:gd name="T11" fmla="*/ 14 h 769"/>
                <a:gd name="T12" fmla="*/ 261 w 1071"/>
                <a:gd name="T13" fmla="*/ 26 h 769"/>
                <a:gd name="T14" fmla="*/ 190 w 1071"/>
                <a:gd name="T15" fmla="*/ 35 h 769"/>
                <a:gd name="T16" fmla="*/ 110 w 1071"/>
                <a:gd name="T17" fmla="*/ 53 h 769"/>
                <a:gd name="T18" fmla="*/ 131 w 1071"/>
                <a:gd name="T19" fmla="*/ 119 h 769"/>
                <a:gd name="T20" fmla="*/ 164 w 1071"/>
                <a:gd name="T21" fmla="*/ 171 h 769"/>
                <a:gd name="T22" fmla="*/ 139 w 1071"/>
                <a:gd name="T23" fmla="*/ 236 h 769"/>
                <a:gd name="T24" fmla="*/ 148 w 1071"/>
                <a:gd name="T25" fmla="*/ 270 h 769"/>
                <a:gd name="T26" fmla="*/ 79 w 1071"/>
                <a:gd name="T27" fmla="*/ 276 h 769"/>
                <a:gd name="T28" fmla="*/ 26 w 1071"/>
                <a:gd name="T29" fmla="*/ 319 h 769"/>
                <a:gd name="T30" fmla="*/ 5 w 1071"/>
                <a:gd name="T31" fmla="*/ 359 h 769"/>
                <a:gd name="T32" fmla="*/ 14 w 1071"/>
                <a:gd name="T33" fmla="*/ 445 h 769"/>
                <a:gd name="T34" fmla="*/ 23 w 1071"/>
                <a:gd name="T35" fmla="*/ 519 h 769"/>
                <a:gd name="T36" fmla="*/ 102 w 1071"/>
                <a:gd name="T37" fmla="*/ 550 h 769"/>
                <a:gd name="T38" fmla="*/ 134 w 1071"/>
                <a:gd name="T39" fmla="*/ 574 h 769"/>
                <a:gd name="T40" fmla="*/ 168 w 1071"/>
                <a:gd name="T41" fmla="*/ 604 h 769"/>
                <a:gd name="T42" fmla="*/ 247 w 1071"/>
                <a:gd name="T43" fmla="*/ 637 h 769"/>
                <a:gd name="T44" fmla="*/ 359 w 1071"/>
                <a:gd name="T45" fmla="*/ 660 h 769"/>
                <a:gd name="T46" fmla="*/ 419 w 1071"/>
                <a:gd name="T47" fmla="*/ 675 h 769"/>
                <a:gd name="T48" fmla="*/ 449 w 1071"/>
                <a:gd name="T49" fmla="*/ 708 h 769"/>
                <a:gd name="T50" fmla="*/ 461 w 1071"/>
                <a:gd name="T51" fmla="*/ 732 h 769"/>
                <a:gd name="T52" fmla="*/ 483 w 1071"/>
                <a:gd name="T53" fmla="*/ 762 h 769"/>
                <a:gd name="T54" fmla="*/ 516 w 1071"/>
                <a:gd name="T55" fmla="*/ 750 h 769"/>
                <a:gd name="T56" fmla="*/ 555 w 1071"/>
                <a:gd name="T57" fmla="*/ 737 h 769"/>
                <a:gd name="T58" fmla="*/ 587 w 1071"/>
                <a:gd name="T59" fmla="*/ 729 h 769"/>
                <a:gd name="T60" fmla="*/ 598 w 1071"/>
                <a:gd name="T61" fmla="*/ 688 h 769"/>
                <a:gd name="T62" fmla="*/ 639 w 1071"/>
                <a:gd name="T63" fmla="*/ 619 h 769"/>
                <a:gd name="T64" fmla="*/ 632 w 1071"/>
                <a:gd name="T65" fmla="*/ 555 h 769"/>
                <a:gd name="T66" fmla="*/ 650 w 1071"/>
                <a:gd name="T67" fmla="*/ 535 h 769"/>
                <a:gd name="T68" fmla="*/ 734 w 1071"/>
                <a:gd name="T69" fmla="*/ 563 h 769"/>
                <a:gd name="T70" fmla="*/ 751 w 1071"/>
                <a:gd name="T71" fmla="*/ 609 h 769"/>
                <a:gd name="T72" fmla="*/ 789 w 1071"/>
                <a:gd name="T73" fmla="*/ 657 h 769"/>
                <a:gd name="T74" fmla="*/ 858 w 1071"/>
                <a:gd name="T75" fmla="*/ 683 h 769"/>
                <a:gd name="T76" fmla="*/ 878 w 1071"/>
                <a:gd name="T77" fmla="*/ 689 h 769"/>
                <a:gd name="T78" fmla="*/ 924 w 1071"/>
                <a:gd name="T79" fmla="*/ 670 h 769"/>
                <a:gd name="T80" fmla="*/ 953 w 1071"/>
                <a:gd name="T81" fmla="*/ 623 h 769"/>
                <a:gd name="T82" fmla="*/ 915 w 1071"/>
                <a:gd name="T83" fmla="*/ 603 h 769"/>
                <a:gd name="T84" fmla="*/ 969 w 1071"/>
                <a:gd name="T85" fmla="*/ 537 h 769"/>
                <a:gd name="T86" fmla="*/ 992 w 1071"/>
                <a:gd name="T87" fmla="*/ 461 h 769"/>
                <a:gd name="T88" fmla="*/ 1063 w 1071"/>
                <a:gd name="T89" fmla="*/ 383 h 769"/>
                <a:gd name="T90" fmla="*/ 1056 w 1071"/>
                <a:gd name="T91" fmla="*/ 336 h 769"/>
                <a:gd name="T92" fmla="*/ 1009 w 1071"/>
                <a:gd name="T93" fmla="*/ 222 h 769"/>
                <a:gd name="T94" fmla="*/ 972 w 1071"/>
                <a:gd name="T95" fmla="*/ 210 h 769"/>
                <a:gd name="T96" fmla="*/ 889 w 1071"/>
                <a:gd name="T97" fmla="*/ 131 h 769"/>
                <a:gd name="T98" fmla="*/ 867 w 1071"/>
                <a:gd name="T99" fmla="*/ 139 h 769"/>
                <a:gd name="T100" fmla="*/ 813 w 1071"/>
                <a:gd name="T101" fmla="*/ 103 h 769"/>
                <a:gd name="T102" fmla="*/ 742 w 1071"/>
                <a:gd name="T103" fmla="*/ 67 h 769"/>
                <a:gd name="T104" fmla="*/ 719 w 1071"/>
                <a:gd name="T105" fmla="*/ 71 h 769"/>
                <a:gd name="T106" fmla="*/ 639 w 1071"/>
                <a:gd name="T107" fmla="*/ 4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991961" y="4044950"/>
              <a:ext cx="1400175" cy="1227138"/>
            </a:xfrm>
            <a:custGeom>
              <a:avLst/>
              <a:gdLst>
                <a:gd name="T0" fmla="*/ 27 w 928"/>
                <a:gd name="T1" fmla="*/ 37 h 814"/>
                <a:gd name="T2" fmla="*/ 23 w 928"/>
                <a:gd name="T3" fmla="*/ 93 h 814"/>
                <a:gd name="T4" fmla="*/ 13 w 928"/>
                <a:gd name="T5" fmla="*/ 151 h 814"/>
                <a:gd name="T6" fmla="*/ 52 w 928"/>
                <a:gd name="T7" fmla="*/ 182 h 814"/>
                <a:gd name="T8" fmla="*/ 94 w 928"/>
                <a:gd name="T9" fmla="*/ 255 h 814"/>
                <a:gd name="T10" fmla="*/ 98 w 928"/>
                <a:gd name="T11" fmla="*/ 323 h 814"/>
                <a:gd name="T12" fmla="*/ 120 w 928"/>
                <a:gd name="T13" fmla="*/ 378 h 814"/>
                <a:gd name="T14" fmla="*/ 132 w 928"/>
                <a:gd name="T15" fmla="*/ 461 h 814"/>
                <a:gd name="T16" fmla="*/ 125 w 928"/>
                <a:gd name="T17" fmla="*/ 576 h 814"/>
                <a:gd name="T18" fmla="*/ 146 w 928"/>
                <a:gd name="T19" fmla="*/ 609 h 814"/>
                <a:gd name="T20" fmla="*/ 165 w 928"/>
                <a:gd name="T21" fmla="*/ 561 h 814"/>
                <a:gd name="T22" fmla="*/ 206 w 928"/>
                <a:gd name="T23" fmla="*/ 581 h 814"/>
                <a:gd name="T24" fmla="*/ 226 w 928"/>
                <a:gd name="T25" fmla="*/ 625 h 814"/>
                <a:gd name="T26" fmla="*/ 269 w 928"/>
                <a:gd name="T27" fmla="*/ 630 h 814"/>
                <a:gd name="T28" fmla="*/ 316 w 928"/>
                <a:gd name="T29" fmla="*/ 735 h 814"/>
                <a:gd name="T30" fmla="*/ 324 w 928"/>
                <a:gd name="T31" fmla="*/ 788 h 814"/>
                <a:gd name="T32" fmla="*/ 347 w 928"/>
                <a:gd name="T33" fmla="*/ 812 h 814"/>
                <a:gd name="T34" fmla="*/ 404 w 928"/>
                <a:gd name="T35" fmla="*/ 773 h 814"/>
                <a:gd name="T36" fmla="*/ 434 w 928"/>
                <a:gd name="T37" fmla="*/ 707 h 814"/>
                <a:gd name="T38" fmla="*/ 458 w 928"/>
                <a:gd name="T39" fmla="*/ 672 h 814"/>
                <a:gd name="T40" fmla="*/ 493 w 928"/>
                <a:gd name="T41" fmla="*/ 620 h 814"/>
                <a:gd name="T42" fmla="*/ 516 w 928"/>
                <a:gd name="T43" fmla="*/ 576 h 814"/>
                <a:gd name="T44" fmla="*/ 583 w 928"/>
                <a:gd name="T45" fmla="*/ 595 h 814"/>
                <a:gd name="T46" fmla="*/ 606 w 928"/>
                <a:gd name="T47" fmla="*/ 622 h 814"/>
                <a:gd name="T48" fmla="*/ 633 w 928"/>
                <a:gd name="T49" fmla="*/ 614 h 814"/>
                <a:gd name="T50" fmla="*/ 675 w 928"/>
                <a:gd name="T51" fmla="*/ 657 h 814"/>
                <a:gd name="T52" fmla="*/ 726 w 928"/>
                <a:gd name="T53" fmla="*/ 615 h 814"/>
                <a:gd name="T54" fmla="*/ 697 w 928"/>
                <a:gd name="T55" fmla="*/ 603 h 814"/>
                <a:gd name="T56" fmla="*/ 685 w 928"/>
                <a:gd name="T57" fmla="*/ 555 h 814"/>
                <a:gd name="T58" fmla="*/ 726 w 928"/>
                <a:gd name="T59" fmla="*/ 553 h 814"/>
                <a:gd name="T60" fmla="*/ 683 w 928"/>
                <a:gd name="T61" fmla="*/ 493 h 814"/>
                <a:gd name="T62" fmla="*/ 672 w 928"/>
                <a:gd name="T63" fmla="*/ 429 h 814"/>
                <a:gd name="T64" fmla="*/ 801 w 928"/>
                <a:gd name="T65" fmla="*/ 378 h 814"/>
                <a:gd name="T66" fmla="*/ 865 w 928"/>
                <a:gd name="T67" fmla="*/ 320 h 814"/>
                <a:gd name="T68" fmla="*/ 878 w 928"/>
                <a:gd name="T69" fmla="*/ 294 h 814"/>
                <a:gd name="T70" fmla="*/ 907 w 928"/>
                <a:gd name="T71" fmla="*/ 226 h 814"/>
                <a:gd name="T72" fmla="*/ 859 w 928"/>
                <a:gd name="T73" fmla="*/ 207 h 814"/>
                <a:gd name="T74" fmla="*/ 833 w 928"/>
                <a:gd name="T75" fmla="*/ 180 h 814"/>
                <a:gd name="T76" fmla="*/ 803 w 928"/>
                <a:gd name="T77" fmla="*/ 192 h 814"/>
                <a:gd name="T78" fmla="*/ 786 w 928"/>
                <a:gd name="T79" fmla="*/ 165 h 814"/>
                <a:gd name="T80" fmla="*/ 759 w 928"/>
                <a:gd name="T81" fmla="*/ 163 h 814"/>
                <a:gd name="T82" fmla="*/ 694 w 928"/>
                <a:gd name="T83" fmla="*/ 153 h 814"/>
                <a:gd name="T84" fmla="*/ 667 w 928"/>
                <a:gd name="T85" fmla="*/ 157 h 814"/>
                <a:gd name="T86" fmla="*/ 580 w 928"/>
                <a:gd name="T87" fmla="*/ 146 h 814"/>
                <a:gd name="T88" fmla="*/ 573 w 928"/>
                <a:gd name="T89" fmla="*/ 102 h 814"/>
                <a:gd name="T90" fmla="*/ 475 w 928"/>
                <a:gd name="T91" fmla="*/ 43 h 814"/>
                <a:gd name="T92" fmla="*/ 431 w 928"/>
                <a:gd name="T93" fmla="*/ 15 h 814"/>
                <a:gd name="T94" fmla="*/ 422 w 928"/>
                <a:gd name="T95" fmla="*/ 81 h 814"/>
                <a:gd name="T96" fmla="*/ 370 w 928"/>
                <a:gd name="T97" fmla="*/ 86 h 814"/>
                <a:gd name="T98" fmla="*/ 345 w 928"/>
                <a:gd name="T99" fmla="*/ 110 h 814"/>
                <a:gd name="T100" fmla="*/ 322 w 928"/>
                <a:gd name="T101" fmla="*/ 145 h 814"/>
                <a:gd name="T102" fmla="*/ 250 w 928"/>
                <a:gd name="T103" fmla="*/ 178 h 814"/>
                <a:gd name="T104" fmla="*/ 205 w 928"/>
                <a:gd name="T105" fmla="*/ 133 h 814"/>
                <a:gd name="T106" fmla="*/ 166 w 928"/>
                <a:gd name="T107" fmla="*/ 124 h 814"/>
                <a:gd name="T108" fmla="*/ 130 w 928"/>
                <a:gd name="T109" fmla="*/ 81 h 814"/>
                <a:gd name="T110" fmla="*/ 90 w 928"/>
                <a:gd name="T111" fmla="*/ 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667861" y="3549650"/>
              <a:ext cx="2505075" cy="1519238"/>
            </a:xfrm>
            <a:custGeom>
              <a:avLst/>
              <a:gdLst>
                <a:gd name="T0" fmla="*/ 177 w 1661"/>
                <a:gd name="T1" fmla="*/ 45 h 1007"/>
                <a:gd name="T2" fmla="*/ 90 w 1661"/>
                <a:gd name="T3" fmla="*/ 76 h 1007"/>
                <a:gd name="T4" fmla="*/ 57 w 1661"/>
                <a:gd name="T5" fmla="*/ 140 h 1007"/>
                <a:gd name="T6" fmla="*/ 27 w 1661"/>
                <a:gd name="T7" fmla="*/ 275 h 1007"/>
                <a:gd name="T8" fmla="*/ 23 w 1661"/>
                <a:gd name="T9" fmla="*/ 313 h 1007"/>
                <a:gd name="T10" fmla="*/ 82 w 1661"/>
                <a:gd name="T11" fmla="*/ 435 h 1007"/>
                <a:gd name="T12" fmla="*/ 171 w 1661"/>
                <a:gd name="T13" fmla="*/ 537 h 1007"/>
                <a:gd name="T14" fmla="*/ 244 w 1661"/>
                <a:gd name="T15" fmla="*/ 515 h 1007"/>
                <a:gd name="T16" fmla="*/ 312 w 1661"/>
                <a:gd name="T17" fmla="*/ 604 h 1007"/>
                <a:gd name="T18" fmla="*/ 384 w 1661"/>
                <a:gd name="T19" fmla="*/ 658 h 1007"/>
                <a:gd name="T20" fmla="*/ 415 w 1661"/>
                <a:gd name="T21" fmla="*/ 713 h 1007"/>
                <a:gd name="T22" fmla="*/ 499 w 1661"/>
                <a:gd name="T23" fmla="*/ 771 h 1007"/>
                <a:gd name="T24" fmla="*/ 539 w 1661"/>
                <a:gd name="T25" fmla="*/ 794 h 1007"/>
                <a:gd name="T26" fmla="*/ 624 w 1661"/>
                <a:gd name="T27" fmla="*/ 827 h 1007"/>
                <a:gd name="T28" fmla="*/ 791 w 1661"/>
                <a:gd name="T29" fmla="*/ 854 h 1007"/>
                <a:gd name="T30" fmla="*/ 784 w 1661"/>
                <a:gd name="T31" fmla="*/ 921 h 1007"/>
                <a:gd name="T32" fmla="*/ 1022 w 1661"/>
                <a:gd name="T33" fmla="*/ 893 h 1007"/>
                <a:gd name="T34" fmla="*/ 1048 w 1661"/>
                <a:gd name="T35" fmla="*/ 972 h 1007"/>
                <a:gd name="T36" fmla="*/ 1265 w 1661"/>
                <a:gd name="T37" fmla="*/ 941 h 1007"/>
                <a:gd name="T38" fmla="*/ 1354 w 1661"/>
                <a:gd name="T39" fmla="*/ 895 h 1007"/>
                <a:gd name="T40" fmla="*/ 1503 w 1661"/>
                <a:gd name="T41" fmla="*/ 947 h 1007"/>
                <a:gd name="T42" fmla="*/ 1504 w 1661"/>
                <a:gd name="T43" fmla="*/ 942 h 1007"/>
                <a:gd name="T44" fmla="*/ 1575 w 1661"/>
                <a:gd name="T45" fmla="*/ 918 h 1007"/>
                <a:gd name="T46" fmla="*/ 1604 w 1661"/>
                <a:gd name="T47" fmla="*/ 874 h 1007"/>
                <a:gd name="T48" fmla="*/ 1648 w 1661"/>
                <a:gd name="T49" fmla="*/ 739 h 1007"/>
                <a:gd name="T50" fmla="*/ 1628 w 1661"/>
                <a:gd name="T51" fmla="*/ 653 h 1007"/>
                <a:gd name="T52" fmla="*/ 1588 w 1661"/>
                <a:gd name="T53" fmla="*/ 545 h 1007"/>
                <a:gd name="T54" fmla="*/ 1566 w 1661"/>
                <a:gd name="T55" fmla="*/ 504 h 1007"/>
                <a:gd name="T56" fmla="*/ 1540 w 1661"/>
                <a:gd name="T57" fmla="*/ 519 h 1007"/>
                <a:gd name="T58" fmla="*/ 1473 w 1661"/>
                <a:gd name="T59" fmla="*/ 535 h 1007"/>
                <a:gd name="T60" fmla="*/ 1405 w 1661"/>
                <a:gd name="T61" fmla="*/ 562 h 1007"/>
                <a:gd name="T62" fmla="*/ 1355 w 1661"/>
                <a:gd name="T63" fmla="*/ 501 h 1007"/>
                <a:gd name="T64" fmla="*/ 1309 w 1661"/>
                <a:gd name="T65" fmla="*/ 453 h 1007"/>
                <a:gd name="T66" fmla="*/ 1170 w 1661"/>
                <a:gd name="T67" fmla="*/ 438 h 1007"/>
                <a:gd name="T68" fmla="*/ 1065 w 1661"/>
                <a:gd name="T69" fmla="*/ 393 h 1007"/>
                <a:gd name="T70" fmla="*/ 1028 w 1661"/>
                <a:gd name="T71" fmla="*/ 352 h 1007"/>
                <a:gd name="T72" fmla="*/ 973 w 1661"/>
                <a:gd name="T73" fmla="*/ 356 h 1007"/>
                <a:gd name="T74" fmla="*/ 916 w 1661"/>
                <a:gd name="T75" fmla="*/ 257 h 1007"/>
                <a:gd name="T76" fmla="*/ 941 w 1661"/>
                <a:gd name="T77" fmla="*/ 193 h 1007"/>
                <a:gd name="T78" fmla="*/ 943 w 1661"/>
                <a:gd name="T79" fmla="*/ 103 h 1007"/>
                <a:gd name="T80" fmla="*/ 944 w 1661"/>
                <a:gd name="T81" fmla="*/ 55 h 1007"/>
                <a:gd name="T82" fmla="*/ 936 w 1661"/>
                <a:gd name="T83" fmla="*/ 52 h 1007"/>
                <a:gd name="T84" fmla="*/ 915 w 1661"/>
                <a:gd name="T85" fmla="*/ 39 h 1007"/>
                <a:gd name="T86" fmla="*/ 806 w 1661"/>
                <a:gd name="T87" fmla="*/ 5 h 1007"/>
                <a:gd name="T88" fmla="*/ 686 w 1661"/>
                <a:gd name="T89" fmla="*/ 29 h 1007"/>
                <a:gd name="T90" fmla="*/ 584 w 1661"/>
                <a:gd name="T91" fmla="*/ 47 h 1007"/>
                <a:gd name="T92" fmla="*/ 544 w 1661"/>
                <a:gd name="T93" fmla="*/ 52 h 1007"/>
                <a:gd name="T94" fmla="*/ 453 w 1661"/>
                <a:gd name="T95" fmla="*/ 47 h 1007"/>
                <a:gd name="T96" fmla="*/ 402 w 1661"/>
                <a:gd name="T97" fmla="*/ 0 h 1007"/>
                <a:gd name="T98" fmla="*/ 356 w 1661"/>
                <a:gd name="T99" fmla="*/ 24 h 1007"/>
                <a:gd name="T100" fmla="*/ 244 w 1661"/>
                <a:gd name="T101" fmla="*/ 1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952273" y="4813300"/>
              <a:ext cx="1128713" cy="1181100"/>
            </a:xfrm>
            <a:custGeom>
              <a:avLst/>
              <a:gdLst>
                <a:gd name="T0" fmla="*/ 24 w 749"/>
                <a:gd name="T1" fmla="*/ 481 h 782"/>
                <a:gd name="T2" fmla="*/ 106 w 749"/>
                <a:gd name="T3" fmla="*/ 477 h 782"/>
                <a:gd name="T4" fmla="*/ 111 w 749"/>
                <a:gd name="T5" fmla="*/ 514 h 782"/>
                <a:gd name="T6" fmla="*/ 177 w 749"/>
                <a:gd name="T7" fmla="*/ 583 h 782"/>
                <a:gd name="T8" fmla="*/ 189 w 749"/>
                <a:gd name="T9" fmla="*/ 686 h 782"/>
                <a:gd name="T10" fmla="*/ 290 w 749"/>
                <a:gd name="T11" fmla="*/ 713 h 782"/>
                <a:gd name="T12" fmla="*/ 310 w 749"/>
                <a:gd name="T13" fmla="*/ 744 h 782"/>
                <a:gd name="T14" fmla="*/ 356 w 749"/>
                <a:gd name="T15" fmla="*/ 782 h 782"/>
                <a:gd name="T16" fmla="*/ 358 w 749"/>
                <a:gd name="T17" fmla="*/ 750 h 782"/>
                <a:gd name="T18" fmla="*/ 354 w 749"/>
                <a:gd name="T19" fmla="*/ 643 h 782"/>
                <a:gd name="T20" fmla="*/ 425 w 749"/>
                <a:gd name="T21" fmla="*/ 621 h 782"/>
                <a:gd name="T22" fmla="*/ 500 w 749"/>
                <a:gd name="T23" fmla="*/ 621 h 782"/>
                <a:gd name="T24" fmla="*/ 578 w 749"/>
                <a:gd name="T25" fmla="*/ 614 h 782"/>
                <a:gd name="T26" fmla="*/ 674 w 749"/>
                <a:gd name="T27" fmla="*/ 556 h 782"/>
                <a:gd name="T28" fmla="*/ 698 w 749"/>
                <a:gd name="T29" fmla="*/ 564 h 782"/>
                <a:gd name="T30" fmla="*/ 711 w 749"/>
                <a:gd name="T31" fmla="*/ 568 h 782"/>
                <a:gd name="T32" fmla="*/ 749 w 749"/>
                <a:gd name="T33" fmla="*/ 541 h 782"/>
                <a:gd name="T34" fmla="*/ 722 w 749"/>
                <a:gd name="T35" fmla="*/ 512 h 782"/>
                <a:gd name="T36" fmla="*/ 663 w 749"/>
                <a:gd name="T37" fmla="*/ 476 h 782"/>
                <a:gd name="T38" fmla="*/ 621 w 749"/>
                <a:gd name="T39" fmla="*/ 479 h 782"/>
                <a:gd name="T40" fmla="*/ 607 w 749"/>
                <a:gd name="T41" fmla="*/ 448 h 782"/>
                <a:gd name="T42" fmla="*/ 616 w 749"/>
                <a:gd name="T43" fmla="*/ 408 h 782"/>
                <a:gd name="T44" fmla="*/ 595 w 749"/>
                <a:gd name="T45" fmla="*/ 359 h 782"/>
                <a:gd name="T46" fmla="*/ 612 w 749"/>
                <a:gd name="T47" fmla="*/ 278 h 782"/>
                <a:gd name="T48" fmla="*/ 569 w 749"/>
                <a:gd name="T49" fmla="*/ 269 h 782"/>
                <a:gd name="T50" fmla="*/ 527 w 749"/>
                <a:gd name="T51" fmla="*/ 220 h 782"/>
                <a:gd name="T52" fmla="*/ 522 w 749"/>
                <a:gd name="T53" fmla="*/ 196 h 782"/>
                <a:gd name="T54" fmla="*/ 542 w 749"/>
                <a:gd name="T55" fmla="*/ 173 h 782"/>
                <a:gd name="T56" fmla="*/ 620 w 749"/>
                <a:gd name="T57" fmla="*/ 165 h 782"/>
                <a:gd name="T58" fmla="*/ 639 w 749"/>
                <a:gd name="T59" fmla="*/ 173 h 782"/>
                <a:gd name="T60" fmla="*/ 674 w 749"/>
                <a:gd name="T61" fmla="*/ 141 h 782"/>
                <a:gd name="T62" fmla="*/ 618 w 749"/>
                <a:gd name="T63" fmla="*/ 136 h 782"/>
                <a:gd name="T64" fmla="*/ 597 w 749"/>
                <a:gd name="T65" fmla="*/ 117 h 782"/>
                <a:gd name="T66" fmla="*/ 585 w 749"/>
                <a:gd name="T67" fmla="*/ 58 h 782"/>
                <a:gd name="T68" fmla="*/ 522 w 749"/>
                <a:gd name="T69" fmla="*/ 88 h 782"/>
                <a:gd name="T70" fmla="*/ 528 w 749"/>
                <a:gd name="T71" fmla="*/ 131 h 782"/>
                <a:gd name="T72" fmla="*/ 507 w 749"/>
                <a:gd name="T73" fmla="*/ 162 h 782"/>
                <a:gd name="T74" fmla="*/ 481 w 749"/>
                <a:gd name="T75" fmla="*/ 224 h 782"/>
                <a:gd name="T76" fmla="*/ 482 w 749"/>
                <a:gd name="T77" fmla="*/ 257 h 782"/>
                <a:gd name="T78" fmla="*/ 467 w 749"/>
                <a:gd name="T79" fmla="*/ 275 h 782"/>
                <a:gd name="T80" fmla="*/ 455 w 749"/>
                <a:gd name="T81" fmla="*/ 281 h 782"/>
                <a:gd name="T82" fmla="*/ 404 w 749"/>
                <a:gd name="T83" fmla="*/ 294 h 782"/>
                <a:gd name="T84" fmla="*/ 364 w 749"/>
                <a:gd name="T85" fmla="*/ 289 h 782"/>
                <a:gd name="T86" fmla="*/ 339 w 749"/>
                <a:gd name="T87" fmla="*/ 279 h 782"/>
                <a:gd name="T88" fmla="*/ 321 w 749"/>
                <a:gd name="T89" fmla="*/ 220 h 782"/>
                <a:gd name="T90" fmla="*/ 296 w 749"/>
                <a:gd name="T91" fmla="*/ 167 h 782"/>
                <a:gd name="T92" fmla="*/ 289 w 749"/>
                <a:gd name="T93" fmla="*/ 150 h 782"/>
                <a:gd name="T94" fmla="*/ 263 w 749"/>
                <a:gd name="T95" fmla="*/ 136 h 782"/>
                <a:gd name="T96" fmla="*/ 227 w 749"/>
                <a:gd name="T97" fmla="*/ 116 h 782"/>
                <a:gd name="T98" fmla="*/ 225 w 749"/>
                <a:gd name="T99" fmla="*/ 91 h 782"/>
                <a:gd name="T100" fmla="*/ 202 w 749"/>
                <a:gd name="T101" fmla="*/ 76 h 782"/>
                <a:gd name="T102" fmla="*/ 159 w 749"/>
                <a:gd name="T103" fmla="*/ 109 h 782"/>
                <a:gd name="T104" fmla="*/ 130 w 749"/>
                <a:gd name="T105" fmla="*/ 54 h 782"/>
                <a:gd name="T106" fmla="*/ 104 w 749"/>
                <a:gd name="T107" fmla="*/ 27 h 782"/>
                <a:gd name="T108" fmla="*/ 74 w 749"/>
                <a:gd name="T109" fmla="*/ 86 h 782"/>
                <a:gd name="T110" fmla="*/ 73 w 749"/>
                <a:gd name="T111" fmla="*/ 141 h 782"/>
                <a:gd name="T112" fmla="*/ 119 w 749"/>
                <a:gd name="T113" fmla="*/ 183 h 782"/>
                <a:gd name="T114" fmla="*/ 81 w 749"/>
                <a:gd name="T115" fmla="*/ 336 h 782"/>
                <a:gd name="T116" fmla="*/ 3 w 749"/>
                <a:gd name="T117" fmla="*/ 458 h 782"/>
                <a:gd name="T118" fmla="*/ 4 w 749"/>
                <a:gd name="T119" fmla="*/ 47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760311" y="4795838"/>
              <a:ext cx="763588" cy="660400"/>
            </a:xfrm>
            <a:custGeom>
              <a:avLst/>
              <a:gdLst>
                <a:gd name="T0" fmla="*/ 377 w 506"/>
                <a:gd name="T1" fmla="*/ 20 h 438"/>
                <a:gd name="T2" fmla="*/ 346 w 506"/>
                <a:gd name="T3" fmla="*/ 26 h 438"/>
                <a:gd name="T4" fmla="*/ 342 w 506"/>
                <a:gd name="T5" fmla="*/ 1 h 438"/>
                <a:gd name="T6" fmla="*/ 331 w 506"/>
                <a:gd name="T7" fmla="*/ 26 h 438"/>
                <a:gd name="T8" fmla="*/ 314 w 506"/>
                <a:gd name="T9" fmla="*/ 47 h 438"/>
                <a:gd name="T10" fmla="*/ 285 w 506"/>
                <a:gd name="T11" fmla="*/ 46 h 438"/>
                <a:gd name="T12" fmla="*/ 280 w 506"/>
                <a:gd name="T13" fmla="*/ 66 h 438"/>
                <a:gd name="T14" fmla="*/ 250 w 506"/>
                <a:gd name="T15" fmla="*/ 74 h 438"/>
                <a:gd name="T16" fmla="*/ 239 w 506"/>
                <a:gd name="T17" fmla="*/ 80 h 438"/>
                <a:gd name="T18" fmla="*/ 212 w 506"/>
                <a:gd name="T19" fmla="*/ 70 h 438"/>
                <a:gd name="T20" fmla="*/ 194 w 506"/>
                <a:gd name="T21" fmla="*/ 63 h 438"/>
                <a:gd name="T22" fmla="*/ 223 w 506"/>
                <a:gd name="T23" fmla="*/ 107 h 438"/>
                <a:gd name="T24" fmla="*/ 238 w 506"/>
                <a:gd name="T25" fmla="*/ 121 h 438"/>
                <a:gd name="T26" fmla="*/ 232 w 506"/>
                <a:gd name="T27" fmla="*/ 146 h 438"/>
                <a:gd name="T28" fmla="*/ 184 w 506"/>
                <a:gd name="T29" fmla="*/ 170 h 438"/>
                <a:gd name="T30" fmla="*/ 165 w 506"/>
                <a:gd name="T31" fmla="*/ 172 h 438"/>
                <a:gd name="T32" fmla="*/ 146 w 506"/>
                <a:gd name="T33" fmla="*/ 167 h 438"/>
                <a:gd name="T34" fmla="*/ 124 w 506"/>
                <a:gd name="T35" fmla="*/ 188 h 438"/>
                <a:gd name="T36" fmla="*/ 103 w 506"/>
                <a:gd name="T37" fmla="*/ 196 h 438"/>
                <a:gd name="T38" fmla="*/ 21 w 506"/>
                <a:gd name="T39" fmla="*/ 195 h 438"/>
                <a:gd name="T40" fmla="*/ 13 w 506"/>
                <a:gd name="T41" fmla="*/ 253 h 438"/>
                <a:gd name="T42" fmla="*/ 29 w 506"/>
                <a:gd name="T43" fmla="*/ 264 h 438"/>
                <a:gd name="T44" fmla="*/ 40 w 506"/>
                <a:gd name="T45" fmla="*/ 251 h 438"/>
                <a:gd name="T46" fmla="*/ 74 w 506"/>
                <a:gd name="T47" fmla="*/ 254 h 438"/>
                <a:gd name="T48" fmla="*/ 82 w 506"/>
                <a:gd name="T49" fmla="*/ 311 h 438"/>
                <a:gd name="T50" fmla="*/ 70 w 506"/>
                <a:gd name="T51" fmla="*/ 343 h 438"/>
                <a:gd name="T52" fmla="*/ 100 w 506"/>
                <a:gd name="T53" fmla="*/ 393 h 438"/>
                <a:gd name="T54" fmla="*/ 87 w 506"/>
                <a:gd name="T55" fmla="*/ 438 h 438"/>
                <a:gd name="T56" fmla="*/ 122 w 506"/>
                <a:gd name="T57" fmla="*/ 421 h 438"/>
                <a:gd name="T58" fmla="*/ 146 w 506"/>
                <a:gd name="T59" fmla="*/ 424 h 438"/>
                <a:gd name="T60" fmla="*/ 223 w 506"/>
                <a:gd name="T61" fmla="*/ 423 h 438"/>
                <a:gd name="T62" fmla="*/ 261 w 506"/>
                <a:gd name="T63" fmla="*/ 398 h 438"/>
                <a:gd name="T64" fmla="*/ 303 w 506"/>
                <a:gd name="T65" fmla="*/ 362 h 438"/>
                <a:gd name="T66" fmla="*/ 329 w 506"/>
                <a:gd name="T67" fmla="*/ 374 h 438"/>
                <a:gd name="T68" fmla="*/ 363 w 506"/>
                <a:gd name="T69" fmla="*/ 387 h 438"/>
                <a:gd name="T70" fmla="*/ 387 w 506"/>
                <a:gd name="T71" fmla="*/ 395 h 438"/>
                <a:gd name="T72" fmla="*/ 391 w 506"/>
                <a:gd name="T73" fmla="*/ 382 h 438"/>
                <a:gd name="T74" fmla="*/ 400 w 506"/>
                <a:gd name="T75" fmla="*/ 375 h 438"/>
                <a:gd name="T76" fmla="*/ 416 w 506"/>
                <a:gd name="T77" fmla="*/ 364 h 438"/>
                <a:gd name="T78" fmla="*/ 458 w 506"/>
                <a:gd name="T79" fmla="*/ 335 h 438"/>
                <a:gd name="T80" fmla="*/ 464 w 506"/>
                <a:gd name="T81" fmla="*/ 327 h 438"/>
                <a:gd name="T82" fmla="*/ 484 w 506"/>
                <a:gd name="T83" fmla="*/ 322 h 438"/>
                <a:gd name="T84" fmla="*/ 501 w 506"/>
                <a:gd name="T85" fmla="*/ 312 h 438"/>
                <a:gd name="T86" fmla="*/ 491 w 506"/>
                <a:gd name="T87" fmla="*/ 272 h 438"/>
                <a:gd name="T88" fmla="*/ 496 w 506"/>
                <a:gd name="T89" fmla="*/ 248 h 438"/>
                <a:gd name="T90" fmla="*/ 459 w 506"/>
                <a:gd name="T91" fmla="*/ 219 h 438"/>
                <a:gd name="T92" fmla="*/ 493 w 506"/>
                <a:gd name="T93" fmla="*/ 91 h 438"/>
                <a:gd name="T94" fmla="*/ 472 w 506"/>
                <a:gd name="T95" fmla="*/ 100 h 438"/>
                <a:gd name="T96" fmla="*/ 445 w 506"/>
                <a:gd name="T97" fmla="*/ 101 h 438"/>
                <a:gd name="T98" fmla="*/ 441 w 506"/>
                <a:gd name="T99" fmla="*/ 91 h 438"/>
                <a:gd name="T100" fmla="*/ 438 w 506"/>
                <a:gd name="T101" fmla="*/ 84 h 438"/>
                <a:gd name="T102" fmla="*/ 414 w 506"/>
                <a:gd name="T103" fmla="*/ 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3884136" y="5202238"/>
              <a:ext cx="998538" cy="763588"/>
            </a:xfrm>
            <a:custGeom>
              <a:avLst/>
              <a:gdLst>
                <a:gd name="T0" fmla="*/ 533 w 662"/>
                <a:gd name="T1" fmla="*/ 16 h 506"/>
                <a:gd name="T2" fmla="*/ 496 w 662"/>
                <a:gd name="T3" fmla="*/ 48 h 506"/>
                <a:gd name="T4" fmla="*/ 454 w 662"/>
                <a:gd name="T5" fmla="*/ 58 h 506"/>
                <a:gd name="T6" fmla="*/ 426 w 662"/>
                <a:gd name="T7" fmla="*/ 56 h 506"/>
                <a:gd name="T8" fmla="*/ 424 w 662"/>
                <a:gd name="T9" fmla="*/ 57 h 506"/>
                <a:gd name="T10" fmla="*/ 390 w 662"/>
                <a:gd name="T11" fmla="*/ 69 h 506"/>
                <a:gd name="T12" fmla="*/ 361 w 662"/>
                <a:gd name="T13" fmla="*/ 86 h 506"/>
                <a:gd name="T14" fmla="*/ 335 w 662"/>
                <a:gd name="T15" fmla="*/ 107 h 506"/>
                <a:gd name="T16" fmla="*/ 317 w 662"/>
                <a:gd name="T17" fmla="*/ 126 h 506"/>
                <a:gd name="T18" fmla="*/ 312 w 662"/>
                <a:gd name="T19" fmla="*/ 136 h 506"/>
                <a:gd name="T20" fmla="*/ 271 w 662"/>
                <a:gd name="T21" fmla="*/ 128 h 506"/>
                <a:gd name="T22" fmla="*/ 224 w 662"/>
                <a:gd name="T23" fmla="*/ 106 h 506"/>
                <a:gd name="T24" fmla="*/ 212 w 662"/>
                <a:gd name="T25" fmla="*/ 121 h 506"/>
                <a:gd name="T26" fmla="*/ 196 w 662"/>
                <a:gd name="T27" fmla="*/ 135 h 506"/>
                <a:gd name="T28" fmla="*/ 166 w 662"/>
                <a:gd name="T29" fmla="*/ 153 h 506"/>
                <a:gd name="T30" fmla="*/ 135 w 662"/>
                <a:gd name="T31" fmla="*/ 178 h 506"/>
                <a:gd name="T32" fmla="*/ 60 w 662"/>
                <a:gd name="T33" fmla="*/ 166 h 506"/>
                <a:gd name="T34" fmla="*/ 26 w 662"/>
                <a:gd name="T35" fmla="*/ 172 h 506"/>
                <a:gd name="T36" fmla="*/ 2 w 662"/>
                <a:gd name="T37" fmla="*/ 183 h 506"/>
                <a:gd name="T38" fmla="*/ 5 w 662"/>
                <a:gd name="T39" fmla="*/ 209 h 506"/>
                <a:gd name="T40" fmla="*/ 55 w 662"/>
                <a:gd name="T41" fmla="*/ 210 h 506"/>
                <a:gd name="T42" fmla="*/ 62 w 662"/>
                <a:gd name="T43" fmla="*/ 248 h 506"/>
                <a:gd name="T44" fmla="*/ 100 w 662"/>
                <a:gd name="T45" fmla="*/ 243 h 506"/>
                <a:gd name="T46" fmla="*/ 132 w 662"/>
                <a:gd name="T47" fmla="*/ 236 h 506"/>
                <a:gd name="T48" fmla="*/ 142 w 662"/>
                <a:gd name="T49" fmla="*/ 285 h 506"/>
                <a:gd name="T50" fmla="*/ 122 w 662"/>
                <a:gd name="T51" fmla="*/ 308 h 506"/>
                <a:gd name="T52" fmla="*/ 92 w 662"/>
                <a:gd name="T53" fmla="*/ 328 h 506"/>
                <a:gd name="T54" fmla="*/ 142 w 662"/>
                <a:gd name="T55" fmla="*/ 340 h 506"/>
                <a:gd name="T56" fmla="*/ 161 w 662"/>
                <a:gd name="T57" fmla="*/ 352 h 506"/>
                <a:gd name="T58" fmla="*/ 203 w 662"/>
                <a:gd name="T59" fmla="*/ 376 h 506"/>
                <a:gd name="T60" fmla="*/ 186 w 662"/>
                <a:gd name="T61" fmla="*/ 396 h 506"/>
                <a:gd name="T62" fmla="*/ 258 w 662"/>
                <a:gd name="T63" fmla="*/ 472 h 506"/>
                <a:gd name="T64" fmla="*/ 284 w 662"/>
                <a:gd name="T65" fmla="*/ 459 h 506"/>
                <a:gd name="T66" fmla="*/ 324 w 662"/>
                <a:gd name="T67" fmla="*/ 488 h 506"/>
                <a:gd name="T68" fmla="*/ 336 w 662"/>
                <a:gd name="T69" fmla="*/ 474 h 506"/>
                <a:gd name="T70" fmla="*/ 358 w 662"/>
                <a:gd name="T71" fmla="*/ 477 h 506"/>
                <a:gd name="T72" fmla="*/ 409 w 662"/>
                <a:gd name="T73" fmla="*/ 489 h 506"/>
                <a:gd name="T74" fmla="*/ 414 w 662"/>
                <a:gd name="T75" fmla="*/ 492 h 506"/>
                <a:gd name="T76" fmla="*/ 457 w 662"/>
                <a:gd name="T77" fmla="*/ 457 h 506"/>
                <a:gd name="T78" fmla="*/ 472 w 662"/>
                <a:gd name="T79" fmla="*/ 472 h 506"/>
                <a:gd name="T80" fmla="*/ 483 w 662"/>
                <a:gd name="T81" fmla="*/ 449 h 506"/>
                <a:gd name="T82" fmla="*/ 523 w 662"/>
                <a:gd name="T83" fmla="*/ 403 h 506"/>
                <a:gd name="T84" fmla="*/ 548 w 662"/>
                <a:gd name="T85" fmla="*/ 407 h 506"/>
                <a:gd name="T86" fmla="*/ 543 w 662"/>
                <a:gd name="T87" fmla="*/ 378 h 506"/>
                <a:gd name="T88" fmla="*/ 548 w 662"/>
                <a:gd name="T89" fmla="*/ 363 h 506"/>
                <a:gd name="T90" fmla="*/ 604 w 662"/>
                <a:gd name="T91" fmla="*/ 333 h 506"/>
                <a:gd name="T92" fmla="*/ 602 w 662"/>
                <a:gd name="T93" fmla="*/ 303 h 506"/>
                <a:gd name="T94" fmla="*/ 614 w 662"/>
                <a:gd name="T95" fmla="*/ 278 h 506"/>
                <a:gd name="T96" fmla="*/ 632 w 662"/>
                <a:gd name="T97" fmla="*/ 238 h 506"/>
                <a:gd name="T98" fmla="*/ 655 w 662"/>
                <a:gd name="T99" fmla="*/ 206 h 506"/>
                <a:gd name="T100" fmla="*/ 656 w 662"/>
                <a:gd name="T101" fmla="*/ 177 h 506"/>
                <a:gd name="T102" fmla="*/ 655 w 662"/>
                <a:gd name="T103" fmla="*/ 159 h 506"/>
                <a:gd name="T104" fmla="*/ 599 w 662"/>
                <a:gd name="T105" fmla="*/ 162 h 506"/>
                <a:gd name="T106" fmla="*/ 584 w 662"/>
                <a:gd name="T107" fmla="*/ 135 h 506"/>
                <a:gd name="T108" fmla="*/ 556 w 662"/>
                <a:gd name="T109" fmla="*/ 134 h 506"/>
                <a:gd name="T110" fmla="*/ 586 w 662"/>
                <a:gd name="T111" fmla="*/ 77 h 506"/>
                <a:gd name="T112" fmla="*/ 583 w 662"/>
                <a:gd name="T113" fmla="*/ 38 h 506"/>
                <a:gd name="T114" fmla="*/ 574 w 662"/>
                <a:gd name="T115" fmla="*/ 0 h 506"/>
                <a:gd name="T116" fmla="*/ 549 w 662"/>
                <a:gd name="T117" fmla="*/ 1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4023836" y="4365625"/>
              <a:ext cx="565150" cy="574675"/>
            </a:xfrm>
            <a:custGeom>
              <a:avLst/>
              <a:gdLst>
                <a:gd name="T0" fmla="*/ 355 w 374"/>
                <a:gd name="T1" fmla="*/ 43 h 381"/>
                <a:gd name="T2" fmla="*/ 341 w 374"/>
                <a:gd name="T3" fmla="*/ 39 h 381"/>
                <a:gd name="T4" fmla="*/ 329 w 374"/>
                <a:gd name="T5" fmla="*/ 34 h 381"/>
                <a:gd name="T6" fmla="*/ 309 w 374"/>
                <a:gd name="T7" fmla="*/ 37 h 381"/>
                <a:gd name="T8" fmla="*/ 292 w 374"/>
                <a:gd name="T9" fmla="*/ 31 h 381"/>
                <a:gd name="T10" fmla="*/ 291 w 374"/>
                <a:gd name="T11" fmla="*/ 28 h 381"/>
                <a:gd name="T12" fmla="*/ 269 w 374"/>
                <a:gd name="T13" fmla="*/ 6 h 381"/>
                <a:gd name="T14" fmla="*/ 232 w 374"/>
                <a:gd name="T15" fmla="*/ 21 h 381"/>
                <a:gd name="T16" fmla="*/ 228 w 374"/>
                <a:gd name="T17" fmla="*/ 54 h 381"/>
                <a:gd name="T18" fmla="*/ 213 w 374"/>
                <a:gd name="T19" fmla="*/ 79 h 381"/>
                <a:gd name="T20" fmla="*/ 190 w 374"/>
                <a:gd name="T21" fmla="*/ 114 h 381"/>
                <a:gd name="T22" fmla="*/ 152 w 374"/>
                <a:gd name="T23" fmla="*/ 156 h 381"/>
                <a:gd name="T24" fmla="*/ 115 w 374"/>
                <a:gd name="T25" fmla="*/ 192 h 381"/>
                <a:gd name="T26" fmla="*/ 96 w 374"/>
                <a:gd name="T27" fmla="*/ 217 h 381"/>
                <a:gd name="T28" fmla="*/ 0 w 374"/>
                <a:gd name="T29" fmla="*/ 222 h 381"/>
                <a:gd name="T30" fmla="*/ 26 w 374"/>
                <a:gd name="T31" fmla="*/ 300 h 381"/>
                <a:gd name="T32" fmla="*/ 42 w 374"/>
                <a:gd name="T33" fmla="*/ 309 h 381"/>
                <a:gd name="T34" fmla="*/ 55 w 374"/>
                <a:gd name="T35" fmla="*/ 346 h 381"/>
                <a:gd name="T36" fmla="*/ 57 w 374"/>
                <a:gd name="T37" fmla="*/ 354 h 381"/>
                <a:gd name="T38" fmla="*/ 82 w 374"/>
                <a:gd name="T39" fmla="*/ 346 h 381"/>
                <a:gd name="T40" fmla="*/ 92 w 374"/>
                <a:gd name="T41" fmla="*/ 351 h 381"/>
                <a:gd name="T42" fmla="*/ 100 w 374"/>
                <a:gd name="T43" fmla="*/ 325 h 381"/>
                <a:gd name="T44" fmla="*/ 145 w 374"/>
                <a:gd name="T45" fmla="*/ 307 h 381"/>
                <a:gd name="T46" fmla="*/ 149 w 374"/>
                <a:gd name="T47" fmla="*/ 280 h 381"/>
                <a:gd name="T48" fmla="*/ 158 w 374"/>
                <a:gd name="T49" fmla="*/ 273 h 381"/>
                <a:gd name="T50" fmla="*/ 160 w 374"/>
                <a:gd name="T51" fmla="*/ 273 h 381"/>
                <a:gd name="T52" fmla="*/ 179 w 374"/>
                <a:gd name="T53" fmla="*/ 290 h 381"/>
                <a:gd name="T54" fmla="*/ 186 w 374"/>
                <a:gd name="T55" fmla="*/ 307 h 381"/>
                <a:gd name="T56" fmla="*/ 200 w 374"/>
                <a:gd name="T57" fmla="*/ 287 h 381"/>
                <a:gd name="T58" fmla="*/ 213 w 374"/>
                <a:gd name="T59" fmla="*/ 280 h 381"/>
                <a:gd name="T60" fmla="*/ 229 w 374"/>
                <a:gd name="T61" fmla="*/ 283 h 381"/>
                <a:gd name="T62" fmla="*/ 239 w 374"/>
                <a:gd name="T63" fmla="*/ 313 h 381"/>
                <a:gd name="T64" fmla="*/ 249 w 374"/>
                <a:gd name="T65" fmla="*/ 336 h 381"/>
                <a:gd name="T66" fmla="*/ 255 w 374"/>
                <a:gd name="T67" fmla="*/ 357 h 381"/>
                <a:gd name="T68" fmla="*/ 273 w 374"/>
                <a:gd name="T69" fmla="*/ 357 h 381"/>
                <a:gd name="T70" fmla="*/ 276 w 374"/>
                <a:gd name="T71" fmla="*/ 359 h 381"/>
                <a:gd name="T72" fmla="*/ 285 w 374"/>
                <a:gd name="T73" fmla="*/ 381 h 381"/>
                <a:gd name="T74" fmla="*/ 291 w 374"/>
                <a:gd name="T75" fmla="*/ 364 h 381"/>
                <a:gd name="T76" fmla="*/ 295 w 374"/>
                <a:gd name="T77" fmla="*/ 362 h 381"/>
                <a:gd name="T78" fmla="*/ 303 w 374"/>
                <a:gd name="T79" fmla="*/ 357 h 381"/>
                <a:gd name="T80" fmla="*/ 310 w 374"/>
                <a:gd name="T81" fmla="*/ 349 h 381"/>
                <a:gd name="T82" fmla="*/ 247 w 374"/>
                <a:gd name="T83" fmla="*/ 223 h 381"/>
                <a:gd name="T84" fmla="*/ 231 w 374"/>
                <a:gd name="T85" fmla="*/ 171 h 381"/>
                <a:gd name="T86" fmla="*/ 230 w 374"/>
                <a:gd name="T87" fmla="*/ 169 h 381"/>
                <a:gd name="T88" fmla="*/ 240 w 374"/>
                <a:gd name="T89" fmla="*/ 139 h 381"/>
                <a:gd name="T90" fmla="*/ 344 w 374"/>
                <a:gd name="T91" fmla="*/ 116 h 381"/>
                <a:gd name="T92" fmla="*/ 368 w 374"/>
                <a:gd name="T93" fmla="*/ 10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4025423" y="3251200"/>
              <a:ext cx="641350" cy="1150938"/>
            </a:xfrm>
            <a:custGeom>
              <a:avLst/>
              <a:gdLst>
                <a:gd name="T0" fmla="*/ 125 w 425"/>
                <a:gd name="T1" fmla="*/ 238 h 763"/>
                <a:gd name="T2" fmla="*/ 159 w 425"/>
                <a:gd name="T3" fmla="*/ 266 h 763"/>
                <a:gd name="T4" fmla="*/ 184 w 425"/>
                <a:gd name="T5" fmla="*/ 285 h 763"/>
                <a:gd name="T6" fmla="*/ 231 w 425"/>
                <a:gd name="T7" fmla="*/ 303 h 763"/>
                <a:gd name="T8" fmla="*/ 232 w 425"/>
                <a:gd name="T9" fmla="*/ 305 h 763"/>
                <a:gd name="T10" fmla="*/ 245 w 425"/>
                <a:gd name="T11" fmla="*/ 326 h 763"/>
                <a:gd name="T12" fmla="*/ 233 w 425"/>
                <a:gd name="T13" fmla="*/ 359 h 763"/>
                <a:gd name="T14" fmla="*/ 232 w 425"/>
                <a:gd name="T15" fmla="*/ 380 h 763"/>
                <a:gd name="T16" fmla="*/ 220 w 425"/>
                <a:gd name="T17" fmla="*/ 417 h 763"/>
                <a:gd name="T18" fmla="*/ 185 w 425"/>
                <a:gd name="T19" fmla="*/ 414 h 763"/>
                <a:gd name="T20" fmla="*/ 147 w 425"/>
                <a:gd name="T21" fmla="*/ 438 h 763"/>
                <a:gd name="T22" fmla="*/ 153 w 425"/>
                <a:gd name="T23" fmla="*/ 468 h 763"/>
                <a:gd name="T24" fmla="*/ 114 w 425"/>
                <a:gd name="T25" fmla="*/ 459 h 763"/>
                <a:gd name="T26" fmla="*/ 82 w 425"/>
                <a:gd name="T27" fmla="*/ 447 h 763"/>
                <a:gd name="T28" fmla="*/ 51 w 425"/>
                <a:gd name="T29" fmla="*/ 519 h 763"/>
                <a:gd name="T30" fmla="*/ 61 w 425"/>
                <a:gd name="T31" fmla="*/ 538 h 763"/>
                <a:gd name="T32" fmla="*/ 68 w 425"/>
                <a:gd name="T33" fmla="*/ 557 h 763"/>
                <a:gd name="T34" fmla="*/ 70 w 425"/>
                <a:gd name="T35" fmla="*/ 587 h 763"/>
                <a:gd name="T36" fmla="*/ 6 w 425"/>
                <a:gd name="T37" fmla="*/ 600 h 763"/>
                <a:gd name="T38" fmla="*/ 8 w 425"/>
                <a:gd name="T39" fmla="*/ 643 h 763"/>
                <a:gd name="T40" fmla="*/ 16 w 425"/>
                <a:gd name="T41" fmla="*/ 670 h 763"/>
                <a:gd name="T42" fmla="*/ 87 w 425"/>
                <a:gd name="T43" fmla="*/ 667 h 763"/>
                <a:gd name="T44" fmla="*/ 112 w 425"/>
                <a:gd name="T45" fmla="*/ 686 h 763"/>
                <a:gd name="T46" fmla="*/ 133 w 425"/>
                <a:gd name="T47" fmla="*/ 702 h 763"/>
                <a:gd name="T48" fmla="*/ 151 w 425"/>
                <a:gd name="T49" fmla="*/ 688 h 763"/>
                <a:gd name="T50" fmla="*/ 201 w 425"/>
                <a:gd name="T51" fmla="*/ 722 h 763"/>
                <a:gd name="T52" fmla="*/ 258 w 425"/>
                <a:gd name="T53" fmla="*/ 725 h 763"/>
                <a:gd name="T54" fmla="*/ 275 w 425"/>
                <a:gd name="T55" fmla="*/ 736 h 763"/>
                <a:gd name="T56" fmla="*/ 275 w 425"/>
                <a:gd name="T57" fmla="*/ 737 h 763"/>
                <a:gd name="T58" fmla="*/ 298 w 425"/>
                <a:gd name="T59" fmla="*/ 759 h 763"/>
                <a:gd name="T60" fmla="*/ 325 w 425"/>
                <a:gd name="T61" fmla="*/ 739 h 763"/>
                <a:gd name="T62" fmla="*/ 316 w 425"/>
                <a:gd name="T63" fmla="*/ 723 h 763"/>
                <a:gd name="T64" fmla="*/ 325 w 425"/>
                <a:gd name="T65" fmla="*/ 680 h 763"/>
                <a:gd name="T66" fmla="*/ 353 w 425"/>
                <a:gd name="T67" fmla="*/ 678 h 763"/>
                <a:gd name="T68" fmla="*/ 318 w 425"/>
                <a:gd name="T69" fmla="*/ 641 h 763"/>
                <a:gd name="T70" fmla="*/ 308 w 425"/>
                <a:gd name="T71" fmla="*/ 627 h 763"/>
                <a:gd name="T72" fmla="*/ 320 w 425"/>
                <a:gd name="T73" fmla="*/ 611 h 763"/>
                <a:gd name="T74" fmla="*/ 398 w 425"/>
                <a:gd name="T75" fmla="*/ 615 h 763"/>
                <a:gd name="T76" fmla="*/ 425 w 425"/>
                <a:gd name="T77" fmla="*/ 611 h 763"/>
                <a:gd name="T78" fmla="*/ 381 w 425"/>
                <a:gd name="T79" fmla="*/ 495 h 763"/>
                <a:gd name="T80" fmla="*/ 360 w 425"/>
                <a:gd name="T81" fmla="*/ 486 h 763"/>
                <a:gd name="T82" fmla="*/ 357 w 425"/>
                <a:gd name="T83" fmla="*/ 455 h 763"/>
                <a:gd name="T84" fmla="*/ 363 w 425"/>
                <a:gd name="T85" fmla="*/ 252 h 763"/>
                <a:gd name="T86" fmla="*/ 367 w 425"/>
                <a:gd name="T87" fmla="*/ 213 h 763"/>
                <a:gd name="T88" fmla="*/ 389 w 425"/>
                <a:gd name="T89" fmla="*/ 181 h 763"/>
                <a:gd name="T90" fmla="*/ 365 w 425"/>
                <a:gd name="T91" fmla="*/ 147 h 763"/>
                <a:gd name="T92" fmla="*/ 363 w 425"/>
                <a:gd name="T93" fmla="*/ 117 h 763"/>
                <a:gd name="T94" fmla="*/ 364 w 425"/>
                <a:gd name="T95" fmla="*/ 114 h 763"/>
                <a:gd name="T96" fmla="*/ 383 w 425"/>
                <a:gd name="T97" fmla="*/ 49 h 763"/>
                <a:gd name="T98" fmla="*/ 396 w 425"/>
                <a:gd name="T99" fmla="*/ 29 h 763"/>
                <a:gd name="T100" fmla="*/ 412 w 425"/>
                <a:gd name="T101" fmla="*/ 16 h 763"/>
                <a:gd name="T102" fmla="*/ 391 w 425"/>
                <a:gd name="T103" fmla="*/ 0 h 763"/>
                <a:gd name="T104" fmla="*/ 354 w 425"/>
                <a:gd name="T105" fmla="*/ 14 h 763"/>
                <a:gd name="T106" fmla="*/ 320 w 425"/>
                <a:gd name="T107" fmla="*/ 45 h 763"/>
                <a:gd name="T108" fmla="*/ 276 w 425"/>
                <a:gd name="T109" fmla="*/ 76 h 763"/>
                <a:gd name="T110" fmla="*/ 257 w 425"/>
                <a:gd name="T111" fmla="*/ 93 h 763"/>
                <a:gd name="T112" fmla="*/ 244 w 425"/>
                <a:gd name="T113" fmla="*/ 156 h 763"/>
                <a:gd name="T114" fmla="*/ 241 w 425"/>
                <a:gd name="T115" fmla="*/ 174 h 763"/>
                <a:gd name="T116" fmla="*/ 228 w 425"/>
                <a:gd name="T117" fmla="*/ 191 h 763"/>
                <a:gd name="T118" fmla="*/ 226 w 425"/>
                <a:gd name="T119" fmla="*/ 193 h 763"/>
                <a:gd name="T120" fmla="*/ 200 w 425"/>
                <a:gd name="T121" fmla="*/ 196 h 763"/>
                <a:gd name="T122" fmla="*/ 199 w 425"/>
                <a:gd name="T123" fmla="*/ 196 h 763"/>
                <a:gd name="T124" fmla="*/ 142 w 425"/>
                <a:gd name="T125" fmla="*/ 174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4581048" y="3040063"/>
              <a:ext cx="431800" cy="942975"/>
            </a:xfrm>
            <a:custGeom>
              <a:avLst/>
              <a:gdLst>
                <a:gd name="T0" fmla="*/ 263 w 286"/>
                <a:gd name="T1" fmla="*/ 8 h 625"/>
                <a:gd name="T2" fmla="*/ 247 w 286"/>
                <a:gd name="T3" fmla="*/ 15 h 625"/>
                <a:gd name="T4" fmla="*/ 234 w 286"/>
                <a:gd name="T5" fmla="*/ 30 h 625"/>
                <a:gd name="T6" fmla="*/ 231 w 286"/>
                <a:gd name="T7" fmla="*/ 31 h 625"/>
                <a:gd name="T8" fmla="*/ 179 w 286"/>
                <a:gd name="T9" fmla="*/ 35 h 625"/>
                <a:gd name="T10" fmla="*/ 162 w 286"/>
                <a:gd name="T11" fmla="*/ 50 h 625"/>
                <a:gd name="T12" fmla="*/ 147 w 286"/>
                <a:gd name="T13" fmla="*/ 61 h 625"/>
                <a:gd name="T14" fmla="*/ 123 w 286"/>
                <a:gd name="T15" fmla="*/ 61 h 625"/>
                <a:gd name="T16" fmla="*/ 110 w 286"/>
                <a:gd name="T17" fmla="*/ 98 h 625"/>
                <a:gd name="T18" fmla="*/ 109 w 286"/>
                <a:gd name="T19" fmla="*/ 99 h 625"/>
                <a:gd name="T20" fmla="*/ 87 w 286"/>
                <a:gd name="T21" fmla="*/ 120 h 625"/>
                <a:gd name="T22" fmla="*/ 55 w 286"/>
                <a:gd name="T23" fmla="*/ 157 h 625"/>
                <a:gd name="T24" fmla="*/ 36 w 286"/>
                <a:gd name="T25" fmla="*/ 177 h 625"/>
                <a:gd name="T26" fmla="*/ 34 w 286"/>
                <a:gd name="T27" fmla="*/ 202 h 625"/>
                <a:gd name="T28" fmla="*/ 34 w 286"/>
                <a:gd name="T29" fmla="*/ 224 h 625"/>
                <a:gd name="T30" fmla="*/ 23 w 286"/>
                <a:gd name="T31" fmla="*/ 243 h 625"/>
                <a:gd name="T32" fmla="*/ 23 w 286"/>
                <a:gd name="T33" fmla="*/ 294 h 625"/>
                <a:gd name="T34" fmla="*/ 32 w 286"/>
                <a:gd name="T35" fmla="*/ 322 h 625"/>
                <a:gd name="T36" fmla="*/ 30 w 286"/>
                <a:gd name="T37" fmla="*/ 346 h 625"/>
                <a:gd name="T38" fmla="*/ 9 w 286"/>
                <a:gd name="T39" fmla="*/ 425 h 625"/>
                <a:gd name="T40" fmla="*/ 24 w 286"/>
                <a:gd name="T41" fmla="*/ 488 h 625"/>
                <a:gd name="T42" fmla="*/ 18 w 286"/>
                <a:gd name="T43" fmla="*/ 625 h 625"/>
                <a:gd name="T44" fmla="*/ 45 w 286"/>
                <a:gd name="T45" fmla="*/ 599 h 625"/>
                <a:gd name="T46" fmla="*/ 149 w 286"/>
                <a:gd name="T47" fmla="*/ 547 h 625"/>
                <a:gd name="T48" fmla="*/ 199 w 286"/>
                <a:gd name="T49" fmla="*/ 552 h 625"/>
                <a:gd name="T50" fmla="*/ 240 w 286"/>
                <a:gd name="T51" fmla="*/ 515 h 625"/>
                <a:gd name="T52" fmla="*/ 251 w 286"/>
                <a:gd name="T53" fmla="*/ 490 h 625"/>
                <a:gd name="T54" fmla="*/ 251 w 286"/>
                <a:gd name="T55" fmla="*/ 485 h 625"/>
                <a:gd name="T56" fmla="*/ 256 w 286"/>
                <a:gd name="T57" fmla="*/ 448 h 625"/>
                <a:gd name="T58" fmla="*/ 260 w 286"/>
                <a:gd name="T59" fmla="*/ 426 h 625"/>
                <a:gd name="T60" fmla="*/ 251 w 286"/>
                <a:gd name="T61" fmla="*/ 369 h 625"/>
                <a:gd name="T62" fmla="*/ 255 w 286"/>
                <a:gd name="T63" fmla="*/ 351 h 625"/>
                <a:gd name="T64" fmla="*/ 286 w 286"/>
                <a:gd name="T65" fmla="*/ 283 h 625"/>
                <a:gd name="T66" fmla="*/ 240 w 286"/>
                <a:gd name="T67" fmla="*/ 243 h 625"/>
                <a:gd name="T68" fmla="*/ 234 w 286"/>
                <a:gd name="T69" fmla="*/ 224 h 625"/>
                <a:gd name="T70" fmla="*/ 237 w 286"/>
                <a:gd name="T71" fmla="*/ 192 h 625"/>
                <a:gd name="T72" fmla="*/ 244 w 286"/>
                <a:gd name="T73" fmla="*/ 170 h 625"/>
                <a:gd name="T74" fmla="*/ 276 w 286"/>
                <a:gd name="T75" fmla="*/ 145 h 625"/>
                <a:gd name="T76" fmla="*/ 282 w 286"/>
                <a:gd name="T77" fmla="*/ 86 h 625"/>
                <a:gd name="T78" fmla="*/ 263 w 286"/>
                <a:gd name="T79" fmla="*/ 82 h 625"/>
                <a:gd name="T80" fmla="*/ 241 w 286"/>
                <a:gd name="T81" fmla="*/ 68 h 625"/>
                <a:gd name="T82" fmla="*/ 239 w 286"/>
                <a:gd name="T83" fmla="*/ 4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471511" y="4645025"/>
              <a:ext cx="688975" cy="798513"/>
            </a:xfrm>
            <a:custGeom>
              <a:avLst/>
              <a:gdLst>
                <a:gd name="T0" fmla="*/ 394 w 457"/>
                <a:gd name="T1" fmla="*/ 89 h 529"/>
                <a:gd name="T2" fmla="*/ 385 w 457"/>
                <a:gd name="T3" fmla="*/ 70 h 529"/>
                <a:gd name="T4" fmla="*/ 377 w 457"/>
                <a:gd name="T5" fmla="*/ 32 h 529"/>
                <a:gd name="T6" fmla="*/ 359 w 457"/>
                <a:gd name="T7" fmla="*/ 45 h 529"/>
                <a:gd name="T8" fmla="*/ 329 w 457"/>
                <a:gd name="T9" fmla="*/ 40 h 529"/>
                <a:gd name="T10" fmla="*/ 329 w 457"/>
                <a:gd name="T11" fmla="*/ 19 h 529"/>
                <a:gd name="T12" fmla="*/ 320 w 457"/>
                <a:gd name="T13" fmla="*/ 26 h 529"/>
                <a:gd name="T14" fmla="*/ 287 w 457"/>
                <a:gd name="T15" fmla="*/ 58 h 529"/>
                <a:gd name="T16" fmla="*/ 281 w 457"/>
                <a:gd name="T17" fmla="*/ 58 h 529"/>
                <a:gd name="T18" fmla="*/ 260 w 457"/>
                <a:gd name="T19" fmla="*/ 43 h 529"/>
                <a:gd name="T20" fmla="*/ 242 w 457"/>
                <a:gd name="T21" fmla="*/ 36 h 529"/>
                <a:gd name="T22" fmla="*/ 197 w 457"/>
                <a:gd name="T23" fmla="*/ 21 h 529"/>
                <a:gd name="T24" fmla="*/ 173 w 457"/>
                <a:gd name="T25" fmla="*/ 10 h 529"/>
                <a:gd name="T26" fmla="*/ 123 w 457"/>
                <a:gd name="T27" fmla="*/ 1 h 529"/>
                <a:gd name="T28" fmla="*/ 104 w 457"/>
                <a:gd name="T29" fmla="*/ 42 h 529"/>
                <a:gd name="T30" fmla="*/ 90 w 457"/>
                <a:gd name="T31" fmla="*/ 42 h 529"/>
                <a:gd name="T32" fmla="*/ 38 w 457"/>
                <a:gd name="T33" fmla="*/ 68 h 529"/>
                <a:gd name="T34" fmla="*/ 33 w 457"/>
                <a:gd name="T35" fmla="*/ 192 h 529"/>
                <a:gd name="T36" fmla="*/ 24 w 457"/>
                <a:gd name="T37" fmla="*/ 219 h 529"/>
                <a:gd name="T38" fmla="*/ 2 w 457"/>
                <a:gd name="T39" fmla="*/ 288 h 529"/>
                <a:gd name="T40" fmla="*/ 19 w 457"/>
                <a:gd name="T41" fmla="*/ 294 h 529"/>
                <a:gd name="T42" fmla="*/ 44 w 457"/>
                <a:gd name="T43" fmla="*/ 332 h 529"/>
                <a:gd name="T44" fmla="*/ 35 w 457"/>
                <a:gd name="T45" fmla="*/ 348 h 529"/>
                <a:gd name="T46" fmla="*/ 63 w 457"/>
                <a:gd name="T47" fmla="*/ 417 h 529"/>
                <a:gd name="T48" fmla="*/ 100 w 457"/>
                <a:gd name="T49" fmla="*/ 399 h 529"/>
                <a:gd name="T50" fmla="*/ 121 w 457"/>
                <a:gd name="T51" fmla="*/ 400 h 529"/>
                <a:gd name="T52" fmla="*/ 138 w 457"/>
                <a:gd name="T53" fmla="*/ 370 h 529"/>
                <a:gd name="T54" fmla="*/ 180 w 457"/>
                <a:gd name="T55" fmla="*/ 356 h 529"/>
                <a:gd name="T56" fmla="*/ 202 w 457"/>
                <a:gd name="T57" fmla="*/ 399 h 529"/>
                <a:gd name="T58" fmla="*/ 213 w 457"/>
                <a:gd name="T59" fmla="*/ 436 h 529"/>
                <a:gd name="T60" fmla="*/ 186 w 457"/>
                <a:gd name="T61" fmla="*/ 488 h 529"/>
                <a:gd name="T62" fmla="*/ 222 w 457"/>
                <a:gd name="T63" fmla="*/ 494 h 529"/>
                <a:gd name="T64" fmla="*/ 234 w 457"/>
                <a:gd name="T65" fmla="*/ 526 h 529"/>
                <a:gd name="T66" fmla="*/ 270 w 457"/>
                <a:gd name="T67" fmla="*/ 517 h 529"/>
                <a:gd name="T68" fmla="*/ 286 w 457"/>
                <a:gd name="T69" fmla="*/ 470 h 529"/>
                <a:gd name="T70" fmla="*/ 355 w 457"/>
                <a:gd name="T71" fmla="*/ 499 h 529"/>
                <a:gd name="T72" fmla="*/ 336 w 457"/>
                <a:gd name="T73" fmla="*/ 453 h 529"/>
                <a:gd name="T74" fmla="*/ 338 w 457"/>
                <a:gd name="T75" fmla="*/ 449 h 529"/>
                <a:gd name="T76" fmla="*/ 439 w 457"/>
                <a:gd name="T77" fmla="*/ 438 h 529"/>
                <a:gd name="T78" fmla="*/ 440 w 457"/>
                <a:gd name="T79" fmla="*/ 436 h 529"/>
                <a:gd name="T80" fmla="*/ 440 w 457"/>
                <a:gd name="T81" fmla="*/ 430 h 529"/>
                <a:gd name="T82" fmla="*/ 437 w 457"/>
                <a:gd name="T83" fmla="*/ 374 h 529"/>
                <a:gd name="T84" fmla="*/ 449 w 457"/>
                <a:gd name="T85" fmla="*/ 353 h 529"/>
                <a:gd name="T86" fmla="*/ 429 w 457"/>
                <a:gd name="T87" fmla="*/ 332 h 529"/>
                <a:gd name="T88" fmla="*/ 418 w 457"/>
                <a:gd name="T89" fmla="*/ 259 h 529"/>
                <a:gd name="T90" fmla="*/ 397 w 457"/>
                <a:gd name="T91" fmla="*/ 269 h 529"/>
                <a:gd name="T92" fmla="*/ 394 w 457"/>
                <a:gd name="T93" fmla="*/ 222 h 529"/>
                <a:gd name="T94" fmla="*/ 429 w 457"/>
                <a:gd name="T95" fmla="*/ 132 h 529"/>
                <a:gd name="T96" fmla="*/ 395 w 457"/>
                <a:gd name="T97" fmla="*/ 9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4390548" y="4189413"/>
              <a:ext cx="973138" cy="606425"/>
            </a:xfrm>
            <a:custGeom>
              <a:avLst/>
              <a:gdLst>
                <a:gd name="T0" fmla="*/ 85 w 645"/>
                <a:gd name="T1" fmla="*/ 11 h 402"/>
                <a:gd name="T2" fmla="*/ 113 w 645"/>
                <a:gd name="T3" fmla="*/ 31 h 402"/>
                <a:gd name="T4" fmla="*/ 129 w 645"/>
                <a:gd name="T5" fmla="*/ 53 h 402"/>
                <a:gd name="T6" fmla="*/ 116 w 645"/>
                <a:gd name="T7" fmla="*/ 68 h 402"/>
                <a:gd name="T8" fmla="*/ 80 w 645"/>
                <a:gd name="T9" fmla="*/ 77 h 402"/>
                <a:gd name="T10" fmla="*/ 84 w 645"/>
                <a:gd name="T11" fmla="*/ 98 h 402"/>
                <a:gd name="T12" fmla="*/ 94 w 645"/>
                <a:gd name="T13" fmla="*/ 142 h 402"/>
                <a:gd name="T14" fmla="*/ 118 w 645"/>
                <a:gd name="T15" fmla="*/ 150 h 402"/>
                <a:gd name="T16" fmla="*/ 120 w 645"/>
                <a:gd name="T17" fmla="*/ 152 h 402"/>
                <a:gd name="T18" fmla="*/ 134 w 645"/>
                <a:gd name="T19" fmla="*/ 172 h 402"/>
                <a:gd name="T20" fmla="*/ 141 w 645"/>
                <a:gd name="T21" fmla="*/ 192 h 402"/>
                <a:gd name="T22" fmla="*/ 106 w 645"/>
                <a:gd name="T23" fmla="*/ 243 h 402"/>
                <a:gd name="T24" fmla="*/ 4 w 645"/>
                <a:gd name="T25" fmla="*/ 268 h 402"/>
                <a:gd name="T26" fmla="*/ 11 w 645"/>
                <a:gd name="T27" fmla="*/ 306 h 402"/>
                <a:gd name="T28" fmla="*/ 50 w 645"/>
                <a:gd name="T29" fmla="*/ 377 h 402"/>
                <a:gd name="T30" fmla="*/ 52 w 645"/>
                <a:gd name="T31" fmla="*/ 378 h 402"/>
                <a:gd name="T32" fmla="*/ 67 w 645"/>
                <a:gd name="T33" fmla="*/ 398 h 402"/>
                <a:gd name="T34" fmla="*/ 80 w 645"/>
                <a:gd name="T35" fmla="*/ 364 h 402"/>
                <a:gd name="T36" fmla="*/ 102 w 645"/>
                <a:gd name="T37" fmla="*/ 335 h 402"/>
                <a:gd name="T38" fmla="*/ 148 w 645"/>
                <a:gd name="T39" fmla="*/ 333 h 402"/>
                <a:gd name="T40" fmla="*/ 167 w 645"/>
                <a:gd name="T41" fmla="*/ 293 h 402"/>
                <a:gd name="T42" fmla="*/ 210 w 645"/>
                <a:gd name="T43" fmla="*/ 292 h 402"/>
                <a:gd name="T44" fmla="*/ 288 w 645"/>
                <a:gd name="T45" fmla="*/ 320 h 402"/>
                <a:gd name="T46" fmla="*/ 290 w 645"/>
                <a:gd name="T47" fmla="*/ 320 h 402"/>
                <a:gd name="T48" fmla="*/ 319 w 645"/>
                <a:gd name="T49" fmla="*/ 335 h 402"/>
                <a:gd name="T50" fmla="*/ 319 w 645"/>
                <a:gd name="T51" fmla="*/ 335 h 402"/>
                <a:gd name="T52" fmla="*/ 347 w 645"/>
                <a:gd name="T53" fmla="*/ 336 h 402"/>
                <a:gd name="T54" fmla="*/ 374 w 645"/>
                <a:gd name="T55" fmla="*/ 304 h 402"/>
                <a:gd name="T56" fmla="*/ 391 w 645"/>
                <a:gd name="T57" fmla="*/ 315 h 402"/>
                <a:gd name="T58" fmla="*/ 393 w 645"/>
                <a:gd name="T59" fmla="*/ 341 h 402"/>
                <a:gd name="T60" fmla="*/ 420 w 645"/>
                <a:gd name="T61" fmla="*/ 323 h 402"/>
                <a:gd name="T62" fmla="*/ 435 w 645"/>
                <a:gd name="T63" fmla="*/ 324 h 402"/>
                <a:gd name="T64" fmla="*/ 449 w 645"/>
                <a:gd name="T65" fmla="*/ 370 h 402"/>
                <a:gd name="T66" fmla="*/ 511 w 645"/>
                <a:gd name="T67" fmla="*/ 342 h 402"/>
                <a:gd name="T68" fmla="*/ 568 w 645"/>
                <a:gd name="T69" fmla="*/ 318 h 402"/>
                <a:gd name="T70" fmla="*/ 625 w 645"/>
                <a:gd name="T71" fmla="*/ 301 h 402"/>
                <a:gd name="T72" fmla="*/ 639 w 645"/>
                <a:gd name="T73" fmla="*/ 291 h 402"/>
                <a:gd name="T74" fmla="*/ 606 w 645"/>
                <a:gd name="T75" fmla="*/ 201 h 402"/>
                <a:gd name="T76" fmla="*/ 621 w 645"/>
                <a:gd name="T77" fmla="*/ 175 h 402"/>
                <a:gd name="T78" fmla="*/ 585 w 645"/>
                <a:gd name="T79" fmla="*/ 164 h 402"/>
                <a:gd name="T80" fmla="*/ 567 w 645"/>
                <a:gd name="T81" fmla="*/ 143 h 402"/>
                <a:gd name="T82" fmla="*/ 566 w 645"/>
                <a:gd name="T83" fmla="*/ 141 h 402"/>
                <a:gd name="T84" fmla="*/ 492 w 645"/>
                <a:gd name="T85" fmla="*/ 124 h 402"/>
                <a:gd name="T86" fmla="*/ 428 w 645"/>
                <a:gd name="T87" fmla="*/ 122 h 402"/>
                <a:gd name="T88" fmla="*/ 284 w 645"/>
                <a:gd name="T89" fmla="*/ 64 h 402"/>
                <a:gd name="T90" fmla="*/ 189 w 645"/>
                <a:gd name="T91" fmla="*/ 0 h 402"/>
                <a:gd name="T92" fmla="*/ 97 w 645"/>
                <a:gd name="T93" fmla="*/ 6 h 402"/>
                <a:gd name="T94" fmla="*/ 81 w 645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4604861" y="5305425"/>
              <a:ext cx="1009650" cy="803275"/>
            </a:xfrm>
            <a:custGeom>
              <a:avLst/>
              <a:gdLst>
                <a:gd name="T0" fmla="*/ 645 w 669"/>
                <a:gd name="T1" fmla="*/ 171 h 532"/>
                <a:gd name="T2" fmla="*/ 669 w 669"/>
                <a:gd name="T3" fmla="*/ 166 h 532"/>
                <a:gd name="T4" fmla="*/ 622 w 669"/>
                <a:gd name="T5" fmla="*/ 118 h 532"/>
                <a:gd name="T6" fmla="*/ 589 w 669"/>
                <a:gd name="T7" fmla="*/ 58 h 532"/>
                <a:gd name="T8" fmla="*/ 532 w 669"/>
                <a:gd name="T9" fmla="*/ 71 h 532"/>
                <a:gd name="T10" fmla="*/ 529 w 669"/>
                <a:gd name="T11" fmla="*/ 77 h 532"/>
                <a:gd name="T12" fmla="*/ 482 w 669"/>
                <a:gd name="T13" fmla="*/ 66 h 532"/>
                <a:gd name="T14" fmla="*/ 397 w 669"/>
                <a:gd name="T15" fmla="*/ 105 h 532"/>
                <a:gd name="T16" fmla="*/ 397 w 669"/>
                <a:gd name="T17" fmla="*/ 50 h 532"/>
                <a:gd name="T18" fmla="*/ 393 w 669"/>
                <a:gd name="T19" fmla="*/ 27 h 532"/>
                <a:gd name="T20" fmla="*/ 365 w 669"/>
                <a:gd name="T21" fmla="*/ 26 h 532"/>
                <a:gd name="T22" fmla="*/ 334 w 669"/>
                <a:gd name="T23" fmla="*/ 24 h 532"/>
                <a:gd name="T24" fmla="*/ 289 w 669"/>
                <a:gd name="T25" fmla="*/ 3 h 532"/>
                <a:gd name="T26" fmla="*/ 277 w 669"/>
                <a:gd name="T27" fmla="*/ 65 h 532"/>
                <a:gd name="T28" fmla="*/ 218 w 669"/>
                <a:gd name="T29" fmla="*/ 47 h 532"/>
                <a:gd name="T30" fmla="*/ 205 w 669"/>
                <a:gd name="T31" fmla="*/ 43 h 532"/>
                <a:gd name="T32" fmla="*/ 189 w 669"/>
                <a:gd name="T33" fmla="*/ 87 h 532"/>
                <a:gd name="T34" fmla="*/ 198 w 669"/>
                <a:gd name="T35" fmla="*/ 125 h 532"/>
                <a:gd name="T36" fmla="*/ 179 w 669"/>
                <a:gd name="T37" fmla="*/ 161 h 532"/>
                <a:gd name="T38" fmla="*/ 137 w 669"/>
                <a:gd name="T39" fmla="*/ 270 h 532"/>
                <a:gd name="T40" fmla="*/ 76 w 669"/>
                <a:gd name="T41" fmla="*/ 310 h 532"/>
                <a:gd name="T42" fmla="*/ 84 w 669"/>
                <a:gd name="T43" fmla="*/ 329 h 532"/>
                <a:gd name="T44" fmla="*/ 50 w 669"/>
                <a:gd name="T45" fmla="*/ 376 h 532"/>
                <a:gd name="T46" fmla="*/ 14 w 669"/>
                <a:gd name="T47" fmla="*/ 387 h 532"/>
                <a:gd name="T48" fmla="*/ 7 w 669"/>
                <a:gd name="T49" fmla="*/ 485 h 532"/>
                <a:gd name="T50" fmla="*/ 20 w 669"/>
                <a:gd name="T51" fmla="*/ 517 h 532"/>
                <a:gd name="T52" fmla="*/ 55 w 669"/>
                <a:gd name="T53" fmla="*/ 529 h 532"/>
                <a:gd name="T54" fmla="*/ 58 w 669"/>
                <a:gd name="T55" fmla="*/ 525 h 532"/>
                <a:gd name="T56" fmla="*/ 47 w 669"/>
                <a:gd name="T57" fmla="*/ 493 h 532"/>
                <a:gd name="T58" fmla="*/ 32 w 669"/>
                <a:gd name="T59" fmla="*/ 480 h 532"/>
                <a:gd name="T60" fmla="*/ 49 w 669"/>
                <a:gd name="T61" fmla="*/ 458 h 532"/>
                <a:gd name="T62" fmla="*/ 85 w 669"/>
                <a:gd name="T63" fmla="*/ 429 h 532"/>
                <a:gd name="T64" fmla="*/ 169 w 669"/>
                <a:gd name="T65" fmla="*/ 373 h 532"/>
                <a:gd name="T66" fmla="*/ 186 w 669"/>
                <a:gd name="T67" fmla="*/ 383 h 532"/>
                <a:gd name="T68" fmla="*/ 198 w 669"/>
                <a:gd name="T69" fmla="*/ 373 h 532"/>
                <a:gd name="T70" fmla="*/ 255 w 669"/>
                <a:gd name="T71" fmla="*/ 362 h 532"/>
                <a:gd name="T72" fmla="*/ 258 w 669"/>
                <a:gd name="T73" fmla="*/ 359 h 532"/>
                <a:gd name="T74" fmla="*/ 314 w 669"/>
                <a:gd name="T75" fmla="*/ 337 h 532"/>
                <a:gd name="T76" fmla="*/ 326 w 669"/>
                <a:gd name="T77" fmla="*/ 253 h 532"/>
                <a:gd name="T78" fmla="*/ 344 w 669"/>
                <a:gd name="T79" fmla="*/ 250 h 532"/>
                <a:gd name="T80" fmla="*/ 349 w 669"/>
                <a:gd name="T81" fmla="*/ 252 h 532"/>
                <a:gd name="T82" fmla="*/ 419 w 669"/>
                <a:gd name="T83" fmla="*/ 297 h 532"/>
                <a:gd name="T84" fmla="*/ 411 w 669"/>
                <a:gd name="T85" fmla="*/ 272 h 532"/>
                <a:gd name="T86" fmla="*/ 438 w 669"/>
                <a:gd name="T87" fmla="*/ 261 h 532"/>
                <a:gd name="T88" fmla="*/ 456 w 669"/>
                <a:gd name="T89" fmla="*/ 252 h 532"/>
                <a:gd name="T90" fmla="*/ 509 w 669"/>
                <a:gd name="T91" fmla="*/ 268 h 532"/>
                <a:gd name="T92" fmla="*/ 544 w 669"/>
                <a:gd name="T93" fmla="*/ 245 h 532"/>
                <a:gd name="T94" fmla="*/ 547 w 669"/>
                <a:gd name="T95" fmla="*/ 248 h 532"/>
                <a:gd name="T96" fmla="*/ 628 w 669"/>
                <a:gd name="T97" fmla="*/ 18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solidFill>
                  <a:srgbClr val="BFC0C0"/>
                </a:solidFill>
              </a:endParaRPr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5082698" y="4616450"/>
              <a:ext cx="608013" cy="822325"/>
            </a:xfrm>
            <a:custGeom>
              <a:avLst/>
              <a:gdLst>
                <a:gd name="T0" fmla="*/ 315 w 403"/>
                <a:gd name="T1" fmla="*/ 20 h 545"/>
                <a:gd name="T2" fmla="*/ 280 w 403"/>
                <a:gd name="T3" fmla="*/ 6 h 545"/>
                <a:gd name="T4" fmla="*/ 232 w 403"/>
                <a:gd name="T5" fmla="*/ 40 h 545"/>
                <a:gd name="T6" fmla="*/ 202 w 403"/>
                <a:gd name="T7" fmla="*/ 27 h 545"/>
                <a:gd name="T8" fmla="*/ 200 w 403"/>
                <a:gd name="T9" fmla="*/ 29 h 545"/>
                <a:gd name="T10" fmla="*/ 142 w 403"/>
                <a:gd name="T11" fmla="*/ 43 h 545"/>
                <a:gd name="T12" fmla="*/ 113 w 403"/>
                <a:gd name="T13" fmla="*/ 46 h 545"/>
                <a:gd name="T14" fmla="*/ 90 w 403"/>
                <a:gd name="T15" fmla="*/ 69 h 545"/>
                <a:gd name="T16" fmla="*/ 53 w 403"/>
                <a:gd name="T17" fmla="*/ 71 h 545"/>
                <a:gd name="T18" fmla="*/ 28 w 403"/>
                <a:gd name="T19" fmla="*/ 116 h 545"/>
                <a:gd name="T20" fmla="*/ 29 w 403"/>
                <a:gd name="T21" fmla="*/ 121 h 545"/>
                <a:gd name="T22" fmla="*/ 45 w 403"/>
                <a:gd name="T23" fmla="*/ 180 h 545"/>
                <a:gd name="T24" fmla="*/ 46 w 403"/>
                <a:gd name="T25" fmla="*/ 188 h 545"/>
                <a:gd name="T26" fmla="*/ 43 w 403"/>
                <a:gd name="T27" fmla="*/ 189 h 545"/>
                <a:gd name="T28" fmla="*/ 0 w 403"/>
                <a:gd name="T29" fmla="*/ 247 h 545"/>
                <a:gd name="T30" fmla="*/ 18 w 403"/>
                <a:gd name="T31" fmla="*/ 257 h 545"/>
                <a:gd name="T32" fmla="*/ 34 w 403"/>
                <a:gd name="T33" fmla="*/ 344 h 545"/>
                <a:gd name="T34" fmla="*/ 55 w 403"/>
                <a:gd name="T35" fmla="*/ 375 h 545"/>
                <a:gd name="T36" fmla="*/ 57 w 403"/>
                <a:gd name="T37" fmla="*/ 399 h 545"/>
                <a:gd name="T38" fmla="*/ 59 w 403"/>
                <a:gd name="T39" fmla="*/ 476 h 545"/>
                <a:gd name="T40" fmla="*/ 70 w 403"/>
                <a:gd name="T41" fmla="*/ 476 h 545"/>
                <a:gd name="T42" fmla="*/ 115 w 403"/>
                <a:gd name="T43" fmla="*/ 476 h 545"/>
                <a:gd name="T44" fmla="*/ 74 w 403"/>
                <a:gd name="T45" fmla="*/ 534 h 545"/>
                <a:gd name="T46" fmla="*/ 105 w 403"/>
                <a:gd name="T47" fmla="*/ 535 h 545"/>
                <a:gd name="T48" fmla="*/ 198 w 403"/>
                <a:gd name="T49" fmla="*/ 528 h 545"/>
                <a:gd name="T50" fmla="*/ 204 w 403"/>
                <a:gd name="T51" fmla="*/ 513 h 545"/>
                <a:gd name="T52" fmla="*/ 204 w 403"/>
                <a:gd name="T53" fmla="*/ 501 h 545"/>
                <a:gd name="T54" fmla="*/ 198 w 403"/>
                <a:gd name="T55" fmla="*/ 470 h 545"/>
                <a:gd name="T56" fmla="*/ 219 w 403"/>
                <a:gd name="T57" fmla="*/ 455 h 545"/>
                <a:gd name="T58" fmla="*/ 214 w 403"/>
                <a:gd name="T59" fmla="*/ 441 h 545"/>
                <a:gd name="T60" fmla="*/ 215 w 403"/>
                <a:gd name="T61" fmla="*/ 440 h 545"/>
                <a:gd name="T62" fmla="*/ 226 w 403"/>
                <a:gd name="T63" fmla="*/ 405 h 545"/>
                <a:gd name="T64" fmla="*/ 235 w 403"/>
                <a:gd name="T65" fmla="*/ 392 h 545"/>
                <a:gd name="T66" fmla="*/ 246 w 403"/>
                <a:gd name="T67" fmla="*/ 383 h 545"/>
                <a:gd name="T68" fmla="*/ 266 w 403"/>
                <a:gd name="T69" fmla="*/ 341 h 545"/>
                <a:gd name="T70" fmla="*/ 272 w 403"/>
                <a:gd name="T71" fmla="*/ 335 h 545"/>
                <a:gd name="T72" fmla="*/ 263 w 403"/>
                <a:gd name="T73" fmla="*/ 291 h 545"/>
                <a:gd name="T74" fmla="*/ 295 w 403"/>
                <a:gd name="T75" fmla="*/ 261 h 545"/>
                <a:gd name="T76" fmla="*/ 291 w 403"/>
                <a:gd name="T77" fmla="*/ 222 h 545"/>
                <a:gd name="T78" fmla="*/ 330 w 403"/>
                <a:gd name="T79" fmla="*/ 177 h 545"/>
                <a:gd name="T80" fmla="*/ 346 w 403"/>
                <a:gd name="T81" fmla="*/ 184 h 545"/>
                <a:gd name="T82" fmla="*/ 375 w 403"/>
                <a:gd name="T83" fmla="*/ 167 h 545"/>
                <a:gd name="T84" fmla="*/ 375 w 403"/>
                <a:gd name="T85" fmla="*/ 167 h 545"/>
                <a:gd name="T86" fmla="*/ 392 w 403"/>
                <a:gd name="T87" fmla="*/ 156 h 545"/>
                <a:gd name="T88" fmla="*/ 390 w 403"/>
                <a:gd name="T89" fmla="*/ 138 h 545"/>
                <a:gd name="T90" fmla="*/ 397 w 403"/>
                <a:gd name="T91" fmla="*/ 134 h 545"/>
                <a:gd name="T92" fmla="*/ 403 w 403"/>
                <a:gd name="T93" fmla="*/ 126 h 545"/>
                <a:gd name="T94" fmla="*/ 366 w 403"/>
                <a:gd name="T95" fmla="*/ 67 h 545"/>
                <a:gd name="T96" fmla="*/ 350 w 403"/>
                <a:gd name="T97" fmla="*/ 2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5397023" y="4830763"/>
              <a:ext cx="560388" cy="687388"/>
            </a:xfrm>
            <a:custGeom>
              <a:avLst/>
              <a:gdLst>
                <a:gd name="T0" fmla="*/ 192 w 371"/>
                <a:gd name="T1" fmla="*/ 21 h 456"/>
                <a:gd name="T2" fmla="*/ 158 w 371"/>
                <a:gd name="T3" fmla="*/ 52 h 456"/>
                <a:gd name="T4" fmla="*/ 157 w 371"/>
                <a:gd name="T5" fmla="*/ 54 h 456"/>
                <a:gd name="T6" fmla="*/ 134 w 371"/>
                <a:gd name="T7" fmla="*/ 54 h 456"/>
                <a:gd name="T8" fmla="*/ 94 w 371"/>
                <a:gd name="T9" fmla="*/ 81 h 456"/>
                <a:gd name="T10" fmla="*/ 105 w 371"/>
                <a:gd name="T11" fmla="*/ 88 h 456"/>
                <a:gd name="T12" fmla="*/ 97 w 371"/>
                <a:gd name="T13" fmla="*/ 124 h 456"/>
                <a:gd name="T14" fmla="*/ 62 w 371"/>
                <a:gd name="T15" fmla="*/ 155 h 456"/>
                <a:gd name="T16" fmla="*/ 63 w 371"/>
                <a:gd name="T17" fmla="*/ 177 h 456"/>
                <a:gd name="T18" fmla="*/ 71 w 371"/>
                <a:gd name="T19" fmla="*/ 202 h 456"/>
                <a:gd name="T20" fmla="*/ 48 w 371"/>
                <a:gd name="T21" fmla="*/ 244 h 456"/>
                <a:gd name="T22" fmla="*/ 47 w 371"/>
                <a:gd name="T23" fmla="*/ 248 h 456"/>
                <a:gd name="T24" fmla="*/ 31 w 371"/>
                <a:gd name="T25" fmla="*/ 265 h 456"/>
                <a:gd name="T26" fmla="*/ 20 w 371"/>
                <a:gd name="T27" fmla="*/ 278 h 456"/>
                <a:gd name="T28" fmla="*/ 18 w 371"/>
                <a:gd name="T29" fmla="*/ 320 h 456"/>
                <a:gd name="T30" fmla="*/ 5 w 371"/>
                <a:gd name="T31" fmla="*/ 332 h 456"/>
                <a:gd name="T32" fmla="*/ 0 w 371"/>
                <a:gd name="T33" fmla="*/ 336 h 456"/>
                <a:gd name="T34" fmla="*/ 9 w 371"/>
                <a:gd name="T35" fmla="*/ 361 h 456"/>
                <a:gd name="T36" fmla="*/ 69 w 371"/>
                <a:gd name="T37" fmla="*/ 361 h 456"/>
                <a:gd name="T38" fmla="*/ 93 w 371"/>
                <a:gd name="T39" fmla="*/ 385 h 456"/>
                <a:gd name="T40" fmla="*/ 94 w 371"/>
                <a:gd name="T41" fmla="*/ 386 h 456"/>
                <a:gd name="T42" fmla="*/ 136 w 371"/>
                <a:gd name="T43" fmla="*/ 452 h 456"/>
                <a:gd name="T44" fmla="*/ 149 w 371"/>
                <a:gd name="T45" fmla="*/ 423 h 456"/>
                <a:gd name="T46" fmla="*/ 179 w 371"/>
                <a:gd name="T47" fmla="*/ 446 h 456"/>
                <a:gd name="T48" fmla="*/ 201 w 371"/>
                <a:gd name="T49" fmla="*/ 384 h 456"/>
                <a:gd name="T50" fmla="*/ 207 w 371"/>
                <a:gd name="T51" fmla="*/ 385 h 456"/>
                <a:gd name="T52" fmla="*/ 226 w 371"/>
                <a:gd name="T53" fmla="*/ 371 h 456"/>
                <a:gd name="T54" fmla="*/ 226 w 371"/>
                <a:gd name="T55" fmla="*/ 365 h 456"/>
                <a:gd name="T56" fmla="*/ 255 w 371"/>
                <a:gd name="T57" fmla="*/ 366 h 456"/>
                <a:gd name="T58" fmla="*/ 271 w 371"/>
                <a:gd name="T59" fmla="*/ 294 h 456"/>
                <a:gd name="T60" fmla="*/ 301 w 371"/>
                <a:gd name="T61" fmla="*/ 290 h 456"/>
                <a:gd name="T62" fmla="*/ 287 w 371"/>
                <a:gd name="T63" fmla="*/ 276 h 456"/>
                <a:gd name="T64" fmla="*/ 309 w 371"/>
                <a:gd name="T65" fmla="*/ 257 h 456"/>
                <a:gd name="T66" fmla="*/ 324 w 371"/>
                <a:gd name="T67" fmla="*/ 264 h 456"/>
                <a:gd name="T68" fmla="*/ 315 w 371"/>
                <a:gd name="T69" fmla="*/ 242 h 456"/>
                <a:gd name="T70" fmla="*/ 324 w 371"/>
                <a:gd name="T71" fmla="*/ 236 h 456"/>
                <a:gd name="T72" fmla="*/ 311 w 371"/>
                <a:gd name="T73" fmla="*/ 208 h 456"/>
                <a:gd name="T74" fmla="*/ 315 w 371"/>
                <a:gd name="T75" fmla="*/ 205 h 456"/>
                <a:gd name="T76" fmla="*/ 345 w 371"/>
                <a:gd name="T77" fmla="*/ 177 h 456"/>
                <a:gd name="T78" fmla="*/ 319 w 371"/>
                <a:gd name="T79" fmla="*/ 144 h 456"/>
                <a:gd name="T80" fmla="*/ 351 w 371"/>
                <a:gd name="T81" fmla="*/ 130 h 456"/>
                <a:gd name="T82" fmla="*/ 367 w 371"/>
                <a:gd name="T83" fmla="*/ 112 h 456"/>
                <a:gd name="T84" fmla="*/ 357 w 371"/>
                <a:gd name="T85" fmla="*/ 90 h 456"/>
                <a:gd name="T86" fmla="*/ 356 w 371"/>
                <a:gd name="T87" fmla="*/ 86 h 456"/>
                <a:gd name="T88" fmla="*/ 356 w 371"/>
                <a:gd name="T89" fmla="*/ 78 h 456"/>
                <a:gd name="T90" fmla="*/ 352 w 371"/>
                <a:gd name="T91" fmla="*/ 78 h 456"/>
                <a:gd name="T92" fmla="*/ 309 w 371"/>
                <a:gd name="T93" fmla="*/ 73 h 456"/>
                <a:gd name="T94" fmla="*/ 308 w 371"/>
                <a:gd name="T95" fmla="*/ 72 h 456"/>
                <a:gd name="T96" fmla="*/ 297 w 371"/>
                <a:gd name="T97" fmla="*/ 59 h 456"/>
                <a:gd name="T98" fmla="*/ 246 w 371"/>
                <a:gd name="T99" fmla="*/ 80 h 456"/>
                <a:gd name="T100" fmla="*/ 226 w 371"/>
                <a:gd name="T101" fmla="*/ 40 h 456"/>
                <a:gd name="T102" fmla="*/ 194 w 371"/>
                <a:gd name="T103" fmla="*/ 1 h 456"/>
                <a:gd name="T104" fmla="*/ 194 w 371"/>
                <a:gd name="T105" fmla="*/ 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5643086" y="4397375"/>
              <a:ext cx="485775" cy="561975"/>
            </a:xfrm>
            <a:custGeom>
              <a:avLst/>
              <a:gdLst>
                <a:gd name="T0" fmla="*/ 169 w 322"/>
                <a:gd name="T1" fmla="*/ 16 h 372"/>
                <a:gd name="T2" fmla="*/ 113 w 322"/>
                <a:gd name="T3" fmla="*/ 5 h 372"/>
                <a:gd name="T4" fmla="*/ 102 w 322"/>
                <a:gd name="T5" fmla="*/ 71 h 372"/>
                <a:gd name="T6" fmla="*/ 74 w 322"/>
                <a:gd name="T7" fmla="*/ 86 h 372"/>
                <a:gd name="T8" fmla="*/ 61 w 322"/>
                <a:gd name="T9" fmla="*/ 109 h 372"/>
                <a:gd name="T10" fmla="*/ 45 w 322"/>
                <a:gd name="T11" fmla="*/ 141 h 372"/>
                <a:gd name="T12" fmla="*/ 17 w 322"/>
                <a:gd name="T13" fmla="*/ 180 h 372"/>
                <a:gd name="T14" fmla="*/ 5 w 322"/>
                <a:gd name="T15" fmla="*/ 207 h 372"/>
                <a:gd name="T16" fmla="*/ 31 w 322"/>
                <a:gd name="T17" fmla="*/ 246 h 372"/>
                <a:gd name="T18" fmla="*/ 43 w 322"/>
                <a:gd name="T19" fmla="*/ 268 h 372"/>
                <a:gd name="T20" fmla="*/ 44 w 322"/>
                <a:gd name="T21" fmla="*/ 270 h 372"/>
                <a:gd name="T22" fmla="*/ 43 w 322"/>
                <a:gd name="T23" fmla="*/ 274 h 372"/>
                <a:gd name="T24" fmla="*/ 41 w 322"/>
                <a:gd name="T25" fmla="*/ 278 h 372"/>
                <a:gd name="T26" fmla="*/ 73 w 322"/>
                <a:gd name="T27" fmla="*/ 325 h 372"/>
                <a:gd name="T28" fmla="*/ 87 w 322"/>
                <a:gd name="T29" fmla="*/ 357 h 372"/>
                <a:gd name="T30" fmla="*/ 123 w 322"/>
                <a:gd name="T31" fmla="*/ 344 h 372"/>
                <a:gd name="T32" fmla="*/ 122 w 322"/>
                <a:gd name="T33" fmla="*/ 341 h 372"/>
                <a:gd name="T34" fmla="*/ 142 w 322"/>
                <a:gd name="T35" fmla="*/ 330 h 372"/>
                <a:gd name="T36" fmla="*/ 175 w 322"/>
                <a:gd name="T37" fmla="*/ 360 h 372"/>
                <a:gd name="T38" fmla="*/ 180 w 322"/>
                <a:gd name="T39" fmla="*/ 359 h 372"/>
                <a:gd name="T40" fmla="*/ 196 w 322"/>
                <a:gd name="T41" fmla="*/ 355 h 372"/>
                <a:gd name="T42" fmla="*/ 202 w 322"/>
                <a:gd name="T43" fmla="*/ 355 h 372"/>
                <a:gd name="T44" fmla="*/ 222 w 322"/>
                <a:gd name="T45" fmla="*/ 372 h 372"/>
                <a:gd name="T46" fmla="*/ 226 w 322"/>
                <a:gd name="T47" fmla="*/ 327 h 372"/>
                <a:gd name="T48" fmla="*/ 227 w 322"/>
                <a:gd name="T49" fmla="*/ 326 h 372"/>
                <a:gd name="T50" fmla="*/ 235 w 322"/>
                <a:gd name="T51" fmla="*/ 299 h 372"/>
                <a:gd name="T52" fmla="*/ 234 w 322"/>
                <a:gd name="T53" fmla="*/ 293 h 372"/>
                <a:gd name="T54" fmla="*/ 238 w 322"/>
                <a:gd name="T55" fmla="*/ 290 h 372"/>
                <a:gd name="T56" fmla="*/ 266 w 322"/>
                <a:gd name="T57" fmla="*/ 248 h 372"/>
                <a:gd name="T58" fmla="*/ 274 w 322"/>
                <a:gd name="T59" fmla="*/ 250 h 372"/>
                <a:gd name="T60" fmla="*/ 272 w 322"/>
                <a:gd name="T61" fmla="*/ 269 h 372"/>
                <a:gd name="T62" fmla="*/ 303 w 322"/>
                <a:gd name="T63" fmla="*/ 243 h 372"/>
                <a:gd name="T64" fmla="*/ 296 w 322"/>
                <a:gd name="T65" fmla="*/ 229 h 372"/>
                <a:gd name="T66" fmla="*/ 303 w 322"/>
                <a:gd name="T67" fmla="*/ 182 h 372"/>
                <a:gd name="T68" fmla="*/ 287 w 322"/>
                <a:gd name="T69" fmla="*/ 180 h 372"/>
                <a:gd name="T70" fmla="*/ 285 w 322"/>
                <a:gd name="T71" fmla="*/ 177 h 372"/>
                <a:gd name="T72" fmla="*/ 281 w 322"/>
                <a:gd name="T73" fmla="*/ 154 h 372"/>
                <a:gd name="T74" fmla="*/ 322 w 322"/>
                <a:gd name="T75" fmla="*/ 153 h 372"/>
                <a:gd name="T76" fmla="*/ 287 w 322"/>
                <a:gd name="T77" fmla="*/ 115 h 372"/>
                <a:gd name="T78" fmla="*/ 311 w 322"/>
                <a:gd name="T79" fmla="*/ 88 h 372"/>
                <a:gd name="T80" fmla="*/ 295 w 322"/>
                <a:gd name="T81" fmla="*/ 90 h 372"/>
                <a:gd name="T82" fmla="*/ 294 w 322"/>
                <a:gd name="T83" fmla="*/ 88 h 372"/>
                <a:gd name="T84" fmla="*/ 274 w 322"/>
                <a:gd name="T85" fmla="*/ 63 h 372"/>
                <a:gd name="T86" fmla="*/ 214 w 322"/>
                <a:gd name="T87" fmla="*/ 86 h 372"/>
                <a:gd name="T88" fmla="*/ 208 w 322"/>
                <a:gd name="T89" fmla="*/ 86 h 372"/>
                <a:gd name="T90" fmla="*/ 206 w 322"/>
                <a:gd name="T91" fmla="*/ 48 h 372"/>
                <a:gd name="T92" fmla="*/ 217 w 322"/>
                <a:gd name="T9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5177948" y="3917950"/>
              <a:ext cx="609600" cy="744538"/>
            </a:xfrm>
            <a:custGeom>
              <a:avLst/>
              <a:gdLst>
                <a:gd name="T0" fmla="*/ 254 w 403"/>
                <a:gd name="T1" fmla="*/ 140 h 494"/>
                <a:gd name="T2" fmla="*/ 224 w 403"/>
                <a:gd name="T3" fmla="*/ 73 h 494"/>
                <a:gd name="T4" fmla="*/ 145 w 403"/>
                <a:gd name="T5" fmla="*/ 46 h 494"/>
                <a:gd name="T6" fmla="*/ 98 w 403"/>
                <a:gd name="T7" fmla="*/ 0 h 494"/>
                <a:gd name="T8" fmla="*/ 128 w 403"/>
                <a:gd name="T9" fmla="*/ 46 h 494"/>
                <a:gd name="T10" fmla="*/ 130 w 403"/>
                <a:gd name="T11" fmla="*/ 49 h 494"/>
                <a:gd name="T12" fmla="*/ 94 w 403"/>
                <a:gd name="T13" fmla="*/ 94 h 494"/>
                <a:gd name="T14" fmla="*/ 50 w 403"/>
                <a:gd name="T15" fmla="*/ 60 h 494"/>
                <a:gd name="T16" fmla="*/ 60 w 403"/>
                <a:gd name="T17" fmla="*/ 93 h 494"/>
                <a:gd name="T18" fmla="*/ 60 w 403"/>
                <a:gd name="T19" fmla="*/ 95 h 494"/>
                <a:gd name="T20" fmla="*/ 57 w 403"/>
                <a:gd name="T21" fmla="*/ 108 h 494"/>
                <a:gd name="T22" fmla="*/ 38 w 403"/>
                <a:gd name="T23" fmla="*/ 116 h 494"/>
                <a:gd name="T24" fmla="*/ 30 w 403"/>
                <a:gd name="T25" fmla="*/ 133 h 494"/>
                <a:gd name="T26" fmla="*/ 22 w 403"/>
                <a:gd name="T27" fmla="*/ 165 h 494"/>
                <a:gd name="T28" fmla="*/ 21 w 403"/>
                <a:gd name="T29" fmla="*/ 165 h 494"/>
                <a:gd name="T30" fmla="*/ 10 w 403"/>
                <a:gd name="T31" fmla="*/ 172 h 494"/>
                <a:gd name="T32" fmla="*/ 38 w 403"/>
                <a:gd name="T33" fmla="*/ 215 h 494"/>
                <a:gd name="T34" fmla="*/ 48 w 403"/>
                <a:gd name="T35" fmla="*/ 213 h 494"/>
                <a:gd name="T36" fmla="*/ 92 w 403"/>
                <a:gd name="T37" fmla="*/ 234 h 494"/>
                <a:gd name="T38" fmla="*/ 93 w 403"/>
                <a:gd name="T39" fmla="*/ 236 h 494"/>
                <a:gd name="T40" fmla="*/ 91 w 403"/>
                <a:gd name="T41" fmla="*/ 263 h 494"/>
                <a:gd name="T42" fmla="*/ 80 w 403"/>
                <a:gd name="T43" fmla="*/ 286 h 494"/>
                <a:gd name="T44" fmla="*/ 66 w 403"/>
                <a:gd name="T45" fmla="*/ 302 h 494"/>
                <a:gd name="T46" fmla="*/ 66 w 403"/>
                <a:gd name="T47" fmla="*/ 303 h 494"/>
                <a:gd name="T48" fmla="*/ 70 w 403"/>
                <a:gd name="T49" fmla="*/ 334 h 494"/>
                <a:gd name="T50" fmla="*/ 99 w 403"/>
                <a:gd name="T51" fmla="*/ 339 h 494"/>
                <a:gd name="T52" fmla="*/ 113 w 403"/>
                <a:gd name="T53" fmla="*/ 354 h 494"/>
                <a:gd name="T54" fmla="*/ 135 w 403"/>
                <a:gd name="T55" fmla="*/ 464 h 494"/>
                <a:gd name="T56" fmla="*/ 130 w 403"/>
                <a:gd name="T57" fmla="*/ 473 h 494"/>
                <a:gd name="T58" fmla="*/ 133 w 403"/>
                <a:gd name="T59" fmla="*/ 480 h 494"/>
                <a:gd name="T60" fmla="*/ 193 w 403"/>
                <a:gd name="T61" fmla="*/ 455 h 494"/>
                <a:gd name="T62" fmla="*/ 206 w 403"/>
                <a:gd name="T63" fmla="*/ 463 h 494"/>
                <a:gd name="T64" fmla="*/ 208 w 403"/>
                <a:gd name="T65" fmla="*/ 461 h 494"/>
                <a:gd name="T66" fmla="*/ 229 w 403"/>
                <a:gd name="T67" fmla="*/ 448 h 494"/>
                <a:gd name="T68" fmla="*/ 289 w 403"/>
                <a:gd name="T69" fmla="*/ 474 h 494"/>
                <a:gd name="T70" fmla="*/ 305 w 403"/>
                <a:gd name="T71" fmla="*/ 485 h 494"/>
                <a:gd name="T72" fmla="*/ 355 w 403"/>
                <a:gd name="T73" fmla="*/ 431 h 494"/>
                <a:gd name="T74" fmla="*/ 344 w 403"/>
                <a:gd name="T75" fmla="*/ 390 h 494"/>
                <a:gd name="T76" fmla="*/ 381 w 403"/>
                <a:gd name="T77" fmla="*/ 392 h 494"/>
                <a:gd name="T78" fmla="*/ 381 w 403"/>
                <a:gd name="T79" fmla="*/ 355 h 494"/>
                <a:gd name="T80" fmla="*/ 403 w 403"/>
                <a:gd name="T81" fmla="*/ 323 h 494"/>
                <a:gd name="T82" fmla="*/ 374 w 403"/>
                <a:gd name="T83" fmla="*/ 293 h 494"/>
                <a:gd name="T84" fmla="*/ 360 w 403"/>
                <a:gd name="T85" fmla="*/ 305 h 494"/>
                <a:gd name="T86" fmla="*/ 356 w 403"/>
                <a:gd name="T87" fmla="*/ 304 h 494"/>
                <a:gd name="T88" fmla="*/ 332 w 403"/>
                <a:gd name="T89" fmla="*/ 281 h 494"/>
                <a:gd name="T90" fmla="*/ 299 w 403"/>
                <a:gd name="T91" fmla="*/ 261 h 494"/>
                <a:gd name="T92" fmla="*/ 290 w 403"/>
                <a:gd name="T93" fmla="*/ 223 h 494"/>
                <a:gd name="T94" fmla="*/ 308 w 403"/>
                <a:gd name="T95" fmla="*/ 168 h 494"/>
                <a:gd name="T96" fmla="*/ 340 w 403"/>
                <a:gd name="T97" fmla="*/ 170 h 494"/>
                <a:gd name="T98" fmla="*/ 342 w 403"/>
                <a:gd name="T99" fmla="*/ 138 h 494"/>
                <a:gd name="T100" fmla="*/ 256 w 403"/>
                <a:gd name="T101" fmla="*/ 142 h 494"/>
                <a:gd name="T102" fmla="*/ 255 w 403"/>
                <a:gd name="T103" fmla="*/ 14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5295423" y="3057525"/>
              <a:ext cx="160338" cy="231775"/>
            </a:xfrm>
            <a:custGeom>
              <a:avLst/>
              <a:gdLst>
                <a:gd name="T0" fmla="*/ 63 w 107"/>
                <a:gd name="T1" fmla="*/ 3 h 154"/>
                <a:gd name="T2" fmla="*/ 59 w 107"/>
                <a:gd name="T3" fmla="*/ 0 h 154"/>
                <a:gd name="T4" fmla="*/ 44 w 107"/>
                <a:gd name="T5" fmla="*/ 17 h 154"/>
                <a:gd name="T6" fmla="*/ 40 w 107"/>
                <a:gd name="T7" fmla="*/ 15 h 154"/>
                <a:gd name="T8" fmla="*/ 39 w 107"/>
                <a:gd name="T9" fmla="*/ 16 h 154"/>
                <a:gd name="T10" fmla="*/ 40 w 107"/>
                <a:gd name="T11" fmla="*/ 17 h 154"/>
                <a:gd name="T12" fmla="*/ 31 w 107"/>
                <a:gd name="T13" fmla="*/ 27 h 154"/>
                <a:gd name="T14" fmla="*/ 27 w 107"/>
                <a:gd name="T15" fmla="*/ 29 h 154"/>
                <a:gd name="T16" fmla="*/ 15 w 107"/>
                <a:gd name="T17" fmla="*/ 35 h 154"/>
                <a:gd name="T18" fmla="*/ 14 w 107"/>
                <a:gd name="T19" fmla="*/ 43 h 154"/>
                <a:gd name="T20" fmla="*/ 7 w 107"/>
                <a:gd name="T21" fmla="*/ 66 h 154"/>
                <a:gd name="T22" fmla="*/ 2 w 107"/>
                <a:gd name="T23" fmla="*/ 79 h 154"/>
                <a:gd name="T24" fmla="*/ 1 w 107"/>
                <a:gd name="T25" fmla="*/ 102 h 154"/>
                <a:gd name="T26" fmla="*/ 8 w 107"/>
                <a:gd name="T27" fmla="*/ 133 h 154"/>
                <a:gd name="T28" fmla="*/ 26 w 107"/>
                <a:gd name="T29" fmla="*/ 147 h 154"/>
                <a:gd name="T30" fmla="*/ 50 w 107"/>
                <a:gd name="T31" fmla="*/ 154 h 154"/>
                <a:gd name="T32" fmla="*/ 74 w 107"/>
                <a:gd name="T33" fmla="*/ 144 h 154"/>
                <a:gd name="T34" fmla="*/ 68 w 107"/>
                <a:gd name="T35" fmla="*/ 132 h 154"/>
                <a:gd name="T36" fmla="*/ 68 w 107"/>
                <a:gd name="T37" fmla="*/ 130 h 154"/>
                <a:gd name="T38" fmla="*/ 68 w 107"/>
                <a:gd name="T39" fmla="*/ 129 h 154"/>
                <a:gd name="T40" fmla="*/ 70 w 107"/>
                <a:gd name="T41" fmla="*/ 120 h 154"/>
                <a:gd name="T42" fmla="*/ 70 w 107"/>
                <a:gd name="T43" fmla="*/ 119 h 154"/>
                <a:gd name="T44" fmla="*/ 82 w 107"/>
                <a:gd name="T45" fmla="*/ 98 h 154"/>
                <a:gd name="T46" fmla="*/ 102 w 107"/>
                <a:gd name="T47" fmla="*/ 98 h 154"/>
                <a:gd name="T48" fmla="*/ 107 w 107"/>
                <a:gd name="T49" fmla="*/ 97 h 154"/>
                <a:gd name="T50" fmla="*/ 87 w 107"/>
                <a:gd name="T51" fmla="*/ 64 h 154"/>
                <a:gd name="T52" fmla="*/ 79 w 107"/>
                <a:gd name="T53" fmla="*/ 53 h 154"/>
                <a:gd name="T54" fmla="*/ 70 w 107"/>
                <a:gd name="T55" fmla="*/ 23 h 154"/>
                <a:gd name="T56" fmla="*/ 63 w 107"/>
                <a:gd name="T57" fmla="*/ 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5138261" y="2952750"/>
              <a:ext cx="212725" cy="230188"/>
            </a:xfrm>
            <a:custGeom>
              <a:avLst/>
              <a:gdLst>
                <a:gd name="T0" fmla="*/ 71 w 141"/>
                <a:gd name="T1" fmla="*/ 31 h 152"/>
                <a:gd name="T2" fmla="*/ 68 w 141"/>
                <a:gd name="T3" fmla="*/ 35 h 152"/>
                <a:gd name="T4" fmla="*/ 65 w 141"/>
                <a:gd name="T5" fmla="*/ 34 h 152"/>
                <a:gd name="T6" fmla="*/ 52 w 141"/>
                <a:gd name="T7" fmla="*/ 31 h 152"/>
                <a:gd name="T8" fmla="*/ 50 w 141"/>
                <a:gd name="T9" fmla="*/ 38 h 152"/>
                <a:gd name="T10" fmla="*/ 50 w 141"/>
                <a:gd name="T11" fmla="*/ 41 h 152"/>
                <a:gd name="T12" fmla="*/ 47 w 141"/>
                <a:gd name="T13" fmla="*/ 41 h 152"/>
                <a:gd name="T14" fmla="*/ 25 w 141"/>
                <a:gd name="T15" fmla="*/ 49 h 152"/>
                <a:gd name="T16" fmla="*/ 24 w 141"/>
                <a:gd name="T17" fmla="*/ 53 h 152"/>
                <a:gd name="T18" fmla="*/ 31 w 141"/>
                <a:gd name="T19" fmla="*/ 75 h 152"/>
                <a:gd name="T20" fmla="*/ 34 w 141"/>
                <a:gd name="T21" fmla="*/ 77 h 152"/>
                <a:gd name="T22" fmla="*/ 31 w 141"/>
                <a:gd name="T23" fmla="*/ 80 h 152"/>
                <a:gd name="T24" fmla="*/ 5 w 141"/>
                <a:gd name="T25" fmla="*/ 109 h 152"/>
                <a:gd name="T26" fmla="*/ 0 w 141"/>
                <a:gd name="T27" fmla="*/ 118 h 152"/>
                <a:gd name="T28" fmla="*/ 7 w 141"/>
                <a:gd name="T29" fmla="*/ 128 h 152"/>
                <a:gd name="T30" fmla="*/ 19 w 141"/>
                <a:gd name="T31" fmla="*/ 132 h 152"/>
                <a:gd name="T32" fmla="*/ 28 w 141"/>
                <a:gd name="T33" fmla="*/ 133 h 152"/>
                <a:gd name="T34" fmla="*/ 53 w 141"/>
                <a:gd name="T35" fmla="*/ 139 h 152"/>
                <a:gd name="T36" fmla="*/ 63 w 141"/>
                <a:gd name="T37" fmla="*/ 147 h 152"/>
                <a:gd name="T38" fmla="*/ 82 w 141"/>
                <a:gd name="T39" fmla="*/ 152 h 152"/>
                <a:gd name="T40" fmla="*/ 96 w 141"/>
                <a:gd name="T41" fmla="*/ 140 h 152"/>
                <a:gd name="T42" fmla="*/ 104 w 141"/>
                <a:gd name="T43" fmla="*/ 131 h 152"/>
                <a:gd name="T44" fmla="*/ 111 w 141"/>
                <a:gd name="T45" fmla="*/ 111 h 152"/>
                <a:gd name="T46" fmla="*/ 105 w 141"/>
                <a:gd name="T47" fmla="*/ 87 h 152"/>
                <a:gd name="T48" fmla="*/ 114 w 141"/>
                <a:gd name="T49" fmla="*/ 90 h 152"/>
                <a:gd name="T50" fmla="*/ 128 w 141"/>
                <a:gd name="T51" fmla="*/ 91 h 152"/>
                <a:gd name="T52" fmla="*/ 134 w 141"/>
                <a:gd name="T53" fmla="*/ 86 h 152"/>
                <a:gd name="T54" fmla="*/ 136 w 141"/>
                <a:gd name="T55" fmla="*/ 81 h 152"/>
                <a:gd name="T56" fmla="*/ 125 w 141"/>
                <a:gd name="T57" fmla="*/ 50 h 152"/>
                <a:gd name="T58" fmla="*/ 129 w 141"/>
                <a:gd name="T59" fmla="*/ 40 h 152"/>
                <a:gd name="T60" fmla="*/ 140 w 141"/>
                <a:gd name="T61" fmla="*/ 30 h 152"/>
                <a:gd name="T62" fmla="*/ 141 w 141"/>
                <a:gd name="T63" fmla="*/ 30 h 152"/>
                <a:gd name="T64" fmla="*/ 139 w 141"/>
                <a:gd name="T65" fmla="*/ 23 h 152"/>
                <a:gd name="T66" fmla="*/ 114 w 141"/>
                <a:gd name="T67" fmla="*/ 24 h 152"/>
                <a:gd name="T68" fmla="*/ 114 w 141"/>
                <a:gd name="T69" fmla="*/ 23 h 152"/>
                <a:gd name="T70" fmla="*/ 91 w 141"/>
                <a:gd name="T71" fmla="*/ 7 h 152"/>
                <a:gd name="T72" fmla="*/ 63 w 141"/>
                <a:gd name="T73" fmla="*/ 2 h 152"/>
                <a:gd name="T74" fmla="*/ 60 w 141"/>
                <a:gd name="T75" fmla="*/ 4 h 152"/>
                <a:gd name="T76" fmla="*/ 66 w 141"/>
                <a:gd name="T77" fmla="*/ 15 h 152"/>
                <a:gd name="T78" fmla="*/ 71 w 141"/>
                <a:gd name="T79" fmla="*/ 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5495448" y="2501900"/>
              <a:ext cx="747713" cy="714375"/>
            </a:xfrm>
            <a:custGeom>
              <a:avLst/>
              <a:gdLst>
                <a:gd name="T0" fmla="*/ 213 w 496"/>
                <a:gd name="T1" fmla="*/ 99 h 473"/>
                <a:gd name="T2" fmla="*/ 187 w 496"/>
                <a:gd name="T3" fmla="*/ 106 h 473"/>
                <a:gd name="T4" fmla="*/ 155 w 496"/>
                <a:gd name="T5" fmla="*/ 122 h 473"/>
                <a:gd name="T6" fmla="*/ 122 w 496"/>
                <a:gd name="T7" fmla="*/ 150 h 473"/>
                <a:gd name="T8" fmla="*/ 120 w 496"/>
                <a:gd name="T9" fmla="*/ 153 h 473"/>
                <a:gd name="T10" fmla="*/ 92 w 496"/>
                <a:gd name="T11" fmla="*/ 185 h 473"/>
                <a:gd name="T12" fmla="*/ 56 w 496"/>
                <a:gd name="T13" fmla="*/ 184 h 473"/>
                <a:gd name="T14" fmla="*/ 41 w 496"/>
                <a:gd name="T15" fmla="*/ 168 h 473"/>
                <a:gd name="T16" fmla="*/ 46 w 496"/>
                <a:gd name="T17" fmla="*/ 229 h 473"/>
                <a:gd name="T18" fmla="*/ 8 w 496"/>
                <a:gd name="T19" fmla="*/ 290 h 473"/>
                <a:gd name="T20" fmla="*/ 0 w 496"/>
                <a:gd name="T21" fmla="*/ 300 h 473"/>
                <a:gd name="T22" fmla="*/ 44 w 496"/>
                <a:gd name="T23" fmla="*/ 316 h 473"/>
                <a:gd name="T24" fmla="*/ 46 w 496"/>
                <a:gd name="T25" fmla="*/ 317 h 473"/>
                <a:gd name="T26" fmla="*/ 61 w 496"/>
                <a:gd name="T27" fmla="*/ 327 h 473"/>
                <a:gd name="T28" fmla="*/ 64 w 496"/>
                <a:gd name="T29" fmla="*/ 328 h 473"/>
                <a:gd name="T30" fmla="*/ 105 w 496"/>
                <a:gd name="T31" fmla="*/ 360 h 473"/>
                <a:gd name="T32" fmla="*/ 149 w 496"/>
                <a:gd name="T33" fmla="*/ 297 h 473"/>
                <a:gd name="T34" fmla="*/ 162 w 496"/>
                <a:gd name="T35" fmla="*/ 280 h 473"/>
                <a:gd name="T36" fmla="*/ 197 w 496"/>
                <a:gd name="T37" fmla="*/ 268 h 473"/>
                <a:gd name="T38" fmla="*/ 230 w 496"/>
                <a:gd name="T39" fmla="*/ 263 h 473"/>
                <a:gd name="T40" fmla="*/ 248 w 496"/>
                <a:gd name="T41" fmla="*/ 293 h 473"/>
                <a:gd name="T42" fmla="*/ 251 w 496"/>
                <a:gd name="T43" fmla="*/ 315 h 473"/>
                <a:gd name="T44" fmla="*/ 245 w 496"/>
                <a:gd name="T45" fmla="*/ 356 h 473"/>
                <a:gd name="T46" fmla="*/ 244 w 496"/>
                <a:gd name="T47" fmla="*/ 358 h 473"/>
                <a:gd name="T48" fmla="*/ 225 w 496"/>
                <a:gd name="T49" fmla="*/ 412 h 473"/>
                <a:gd name="T50" fmla="*/ 243 w 496"/>
                <a:gd name="T51" fmla="*/ 401 h 473"/>
                <a:gd name="T52" fmla="*/ 257 w 496"/>
                <a:gd name="T53" fmla="*/ 406 h 473"/>
                <a:gd name="T54" fmla="*/ 256 w 496"/>
                <a:gd name="T55" fmla="*/ 424 h 473"/>
                <a:gd name="T56" fmla="*/ 243 w 496"/>
                <a:gd name="T57" fmla="*/ 442 h 473"/>
                <a:gd name="T58" fmla="*/ 236 w 496"/>
                <a:gd name="T59" fmla="*/ 455 h 473"/>
                <a:gd name="T60" fmla="*/ 224 w 496"/>
                <a:gd name="T61" fmla="*/ 457 h 473"/>
                <a:gd name="T62" fmla="*/ 210 w 496"/>
                <a:gd name="T63" fmla="*/ 473 h 473"/>
                <a:gd name="T64" fmla="*/ 263 w 496"/>
                <a:gd name="T65" fmla="*/ 433 h 473"/>
                <a:gd name="T66" fmla="*/ 343 w 496"/>
                <a:gd name="T67" fmla="*/ 353 h 473"/>
                <a:gd name="T68" fmla="*/ 361 w 496"/>
                <a:gd name="T69" fmla="*/ 344 h 473"/>
                <a:gd name="T70" fmla="*/ 403 w 496"/>
                <a:gd name="T71" fmla="*/ 335 h 473"/>
                <a:gd name="T72" fmla="*/ 431 w 496"/>
                <a:gd name="T73" fmla="*/ 277 h 473"/>
                <a:gd name="T74" fmla="*/ 496 w 496"/>
                <a:gd name="T75" fmla="*/ 206 h 473"/>
                <a:gd name="T76" fmla="*/ 480 w 496"/>
                <a:gd name="T77" fmla="*/ 161 h 473"/>
                <a:gd name="T78" fmla="*/ 457 w 496"/>
                <a:gd name="T79" fmla="*/ 153 h 473"/>
                <a:gd name="T80" fmla="*/ 453 w 496"/>
                <a:gd name="T81" fmla="*/ 145 h 473"/>
                <a:gd name="T82" fmla="*/ 419 w 496"/>
                <a:gd name="T83" fmla="*/ 59 h 473"/>
                <a:gd name="T84" fmla="*/ 407 w 496"/>
                <a:gd name="T85" fmla="*/ 16 h 473"/>
                <a:gd name="T86" fmla="*/ 389 w 496"/>
                <a:gd name="T87" fmla="*/ 33 h 473"/>
                <a:gd name="T88" fmla="*/ 354 w 496"/>
                <a:gd name="T89" fmla="*/ 15 h 473"/>
                <a:gd name="T90" fmla="*/ 329 w 496"/>
                <a:gd name="T91" fmla="*/ 16 h 473"/>
                <a:gd name="T92" fmla="*/ 303 w 496"/>
                <a:gd name="T93" fmla="*/ 5 h 473"/>
                <a:gd name="T94" fmla="*/ 301 w 496"/>
                <a:gd name="T95" fmla="*/ 41 h 473"/>
                <a:gd name="T96" fmla="*/ 299 w 496"/>
                <a:gd name="T97" fmla="*/ 42 h 473"/>
                <a:gd name="T98" fmla="*/ 277 w 496"/>
                <a:gd name="T99" fmla="*/ 6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5665311" y="2074863"/>
              <a:ext cx="1066800" cy="727075"/>
            </a:xfrm>
            <a:custGeom>
              <a:avLst/>
              <a:gdLst>
                <a:gd name="T0" fmla="*/ 123 w 707"/>
                <a:gd name="T1" fmla="*/ 7 h 481"/>
                <a:gd name="T2" fmla="*/ 95 w 707"/>
                <a:gd name="T3" fmla="*/ 14 h 481"/>
                <a:gd name="T4" fmla="*/ 90 w 707"/>
                <a:gd name="T5" fmla="*/ 26 h 481"/>
                <a:gd name="T6" fmla="*/ 76 w 707"/>
                <a:gd name="T7" fmla="*/ 46 h 481"/>
                <a:gd name="T8" fmla="*/ 54 w 707"/>
                <a:gd name="T9" fmla="*/ 62 h 481"/>
                <a:gd name="T10" fmla="*/ 28 w 707"/>
                <a:gd name="T11" fmla="*/ 45 h 481"/>
                <a:gd name="T12" fmla="*/ 0 w 707"/>
                <a:gd name="T13" fmla="*/ 52 h 481"/>
                <a:gd name="T14" fmla="*/ 41 w 707"/>
                <a:gd name="T15" fmla="*/ 79 h 481"/>
                <a:gd name="T16" fmla="*/ 43 w 707"/>
                <a:gd name="T17" fmla="*/ 83 h 481"/>
                <a:gd name="T18" fmla="*/ 48 w 707"/>
                <a:gd name="T19" fmla="*/ 136 h 481"/>
                <a:gd name="T20" fmla="*/ 79 w 707"/>
                <a:gd name="T21" fmla="*/ 199 h 481"/>
                <a:gd name="T22" fmla="*/ 99 w 707"/>
                <a:gd name="T23" fmla="*/ 179 h 481"/>
                <a:gd name="T24" fmla="*/ 128 w 707"/>
                <a:gd name="T25" fmla="*/ 172 h 481"/>
                <a:gd name="T26" fmla="*/ 128 w 707"/>
                <a:gd name="T27" fmla="*/ 173 h 481"/>
                <a:gd name="T28" fmla="*/ 156 w 707"/>
                <a:gd name="T29" fmla="*/ 205 h 481"/>
                <a:gd name="T30" fmla="*/ 165 w 707"/>
                <a:gd name="T31" fmla="*/ 232 h 481"/>
                <a:gd name="T32" fmla="*/ 163 w 707"/>
                <a:gd name="T33" fmla="*/ 257 h 481"/>
                <a:gd name="T34" fmla="*/ 181 w 707"/>
                <a:gd name="T35" fmla="*/ 282 h 481"/>
                <a:gd name="T36" fmla="*/ 207 w 707"/>
                <a:gd name="T37" fmla="*/ 275 h 481"/>
                <a:gd name="T38" fmla="*/ 220 w 707"/>
                <a:gd name="T39" fmla="*/ 286 h 481"/>
                <a:gd name="T40" fmla="*/ 252 w 707"/>
                <a:gd name="T41" fmla="*/ 300 h 481"/>
                <a:gd name="T42" fmla="*/ 276 w 707"/>
                <a:gd name="T43" fmla="*/ 292 h 481"/>
                <a:gd name="T44" fmla="*/ 288 w 707"/>
                <a:gd name="T45" fmla="*/ 278 h 481"/>
                <a:gd name="T46" fmla="*/ 304 w 707"/>
                <a:gd name="T47" fmla="*/ 319 h 481"/>
                <a:gd name="T48" fmla="*/ 344 w 707"/>
                <a:gd name="T49" fmla="*/ 360 h 481"/>
                <a:gd name="T50" fmla="*/ 352 w 707"/>
                <a:gd name="T51" fmla="*/ 427 h 481"/>
                <a:gd name="T52" fmla="*/ 378 w 707"/>
                <a:gd name="T53" fmla="*/ 438 h 481"/>
                <a:gd name="T54" fmla="*/ 394 w 707"/>
                <a:gd name="T55" fmla="*/ 481 h 481"/>
                <a:gd name="T56" fmla="*/ 489 w 707"/>
                <a:gd name="T57" fmla="*/ 399 h 481"/>
                <a:gd name="T58" fmla="*/ 528 w 707"/>
                <a:gd name="T59" fmla="*/ 359 h 481"/>
                <a:gd name="T60" fmla="*/ 596 w 707"/>
                <a:gd name="T61" fmla="*/ 300 h 481"/>
                <a:gd name="T62" fmla="*/ 621 w 707"/>
                <a:gd name="T63" fmla="*/ 278 h 481"/>
                <a:gd name="T64" fmla="*/ 627 w 707"/>
                <a:gd name="T65" fmla="*/ 224 h 481"/>
                <a:gd name="T66" fmla="*/ 650 w 707"/>
                <a:gd name="T67" fmla="*/ 220 h 481"/>
                <a:gd name="T68" fmla="*/ 689 w 707"/>
                <a:gd name="T69" fmla="*/ 261 h 481"/>
                <a:gd name="T70" fmla="*/ 682 w 707"/>
                <a:gd name="T71" fmla="*/ 231 h 481"/>
                <a:gd name="T72" fmla="*/ 707 w 707"/>
                <a:gd name="T73" fmla="*/ 208 h 481"/>
                <a:gd name="T74" fmla="*/ 693 w 707"/>
                <a:gd name="T75" fmla="*/ 166 h 481"/>
                <a:gd name="T76" fmla="*/ 647 w 707"/>
                <a:gd name="T77" fmla="*/ 145 h 481"/>
                <a:gd name="T78" fmla="*/ 633 w 707"/>
                <a:gd name="T79" fmla="*/ 143 h 481"/>
                <a:gd name="T80" fmla="*/ 617 w 707"/>
                <a:gd name="T81" fmla="*/ 145 h 481"/>
                <a:gd name="T82" fmla="*/ 588 w 707"/>
                <a:gd name="T83" fmla="*/ 145 h 481"/>
                <a:gd name="T84" fmla="*/ 586 w 707"/>
                <a:gd name="T85" fmla="*/ 182 h 481"/>
                <a:gd name="T86" fmla="*/ 547 w 707"/>
                <a:gd name="T87" fmla="*/ 188 h 481"/>
                <a:gd name="T88" fmla="*/ 494 w 707"/>
                <a:gd name="T89" fmla="*/ 141 h 481"/>
                <a:gd name="T90" fmla="*/ 481 w 707"/>
                <a:gd name="T91" fmla="*/ 116 h 481"/>
                <a:gd name="T92" fmla="*/ 486 w 707"/>
                <a:gd name="T93" fmla="*/ 131 h 481"/>
                <a:gd name="T94" fmla="*/ 471 w 707"/>
                <a:gd name="T95" fmla="*/ 159 h 481"/>
                <a:gd name="T96" fmla="*/ 441 w 707"/>
                <a:gd name="T97" fmla="*/ 150 h 481"/>
                <a:gd name="T98" fmla="*/ 438 w 707"/>
                <a:gd name="T99" fmla="*/ 124 h 481"/>
                <a:gd name="T100" fmla="*/ 411 w 707"/>
                <a:gd name="T101" fmla="*/ 112 h 481"/>
                <a:gd name="T102" fmla="*/ 380 w 707"/>
                <a:gd name="T103" fmla="*/ 92 h 481"/>
                <a:gd name="T104" fmla="*/ 336 w 707"/>
                <a:gd name="T105" fmla="*/ 76 h 481"/>
                <a:gd name="T106" fmla="*/ 308 w 707"/>
                <a:gd name="T107" fmla="*/ 88 h 481"/>
                <a:gd name="T108" fmla="*/ 296 w 707"/>
                <a:gd name="T109" fmla="*/ 64 h 481"/>
                <a:gd name="T110" fmla="*/ 259 w 707"/>
                <a:gd name="T111" fmla="*/ 62 h 481"/>
                <a:gd name="T112" fmla="*/ 216 w 707"/>
                <a:gd name="T113" fmla="*/ 71 h 481"/>
                <a:gd name="T114" fmla="*/ 175 w 707"/>
                <a:gd name="T115" fmla="*/ 6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5436711" y="1042988"/>
              <a:ext cx="1433513" cy="1306513"/>
            </a:xfrm>
            <a:custGeom>
              <a:avLst/>
              <a:gdLst>
                <a:gd name="T0" fmla="*/ 932 w 950"/>
                <a:gd name="T1" fmla="*/ 403 h 866"/>
                <a:gd name="T2" fmla="*/ 914 w 950"/>
                <a:gd name="T3" fmla="*/ 315 h 866"/>
                <a:gd name="T4" fmla="*/ 829 w 950"/>
                <a:gd name="T5" fmla="*/ 403 h 866"/>
                <a:gd name="T6" fmla="*/ 815 w 950"/>
                <a:gd name="T7" fmla="*/ 428 h 866"/>
                <a:gd name="T8" fmla="*/ 707 w 950"/>
                <a:gd name="T9" fmla="*/ 447 h 866"/>
                <a:gd name="T10" fmla="*/ 683 w 950"/>
                <a:gd name="T11" fmla="*/ 403 h 866"/>
                <a:gd name="T12" fmla="*/ 655 w 950"/>
                <a:gd name="T13" fmla="*/ 375 h 866"/>
                <a:gd name="T14" fmla="*/ 622 w 950"/>
                <a:gd name="T15" fmla="*/ 347 h 866"/>
                <a:gd name="T16" fmla="*/ 443 w 950"/>
                <a:gd name="T17" fmla="*/ 313 h 866"/>
                <a:gd name="T18" fmla="*/ 340 w 950"/>
                <a:gd name="T19" fmla="*/ 150 h 866"/>
                <a:gd name="T20" fmla="*/ 143 w 950"/>
                <a:gd name="T21" fmla="*/ 21 h 866"/>
                <a:gd name="T22" fmla="*/ 11 w 950"/>
                <a:gd name="T23" fmla="*/ 37 h 866"/>
                <a:gd name="T24" fmla="*/ 12 w 950"/>
                <a:gd name="T25" fmla="*/ 54 h 866"/>
                <a:gd name="T26" fmla="*/ 2 w 950"/>
                <a:gd name="T27" fmla="*/ 74 h 866"/>
                <a:gd name="T28" fmla="*/ 13 w 950"/>
                <a:gd name="T29" fmla="*/ 120 h 866"/>
                <a:gd name="T30" fmla="*/ 55 w 950"/>
                <a:gd name="T31" fmla="*/ 99 h 866"/>
                <a:gd name="T32" fmla="*/ 99 w 950"/>
                <a:gd name="T33" fmla="*/ 130 h 866"/>
                <a:gd name="T34" fmla="*/ 159 w 950"/>
                <a:gd name="T35" fmla="*/ 203 h 866"/>
                <a:gd name="T36" fmla="*/ 195 w 950"/>
                <a:gd name="T37" fmla="*/ 173 h 866"/>
                <a:gd name="T38" fmla="*/ 258 w 950"/>
                <a:gd name="T39" fmla="*/ 137 h 866"/>
                <a:gd name="T40" fmla="*/ 303 w 950"/>
                <a:gd name="T41" fmla="*/ 187 h 866"/>
                <a:gd name="T42" fmla="*/ 316 w 950"/>
                <a:gd name="T43" fmla="*/ 264 h 866"/>
                <a:gd name="T44" fmla="*/ 319 w 950"/>
                <a:gd name="T45" fmla="*/ 347 h 866"/>
                <a:gd name="T46" fmla="*/ 306 w 950"/>
                <a:gd name="T47" fmla="*/ 380 h 866"/>
                <a:gd name="T48" fmla="*/ 296 w 950"/>
                <a:gd name="T49" fmla="*/ 394 h 866"/>
                <a:gd name="T50" fmla="*/ 302 w 950"/>
                <a:gd name="T51" fmla="*/ 443 h 866"/>
                <a:gd name="T52" fmla="*/ 289 w 950"/>
                <a:gd name="T53" fmla="*/ 486 h 866"/>
                <a:gd name="T54" fmla="*/ 251 w 950"/>
                <a:gd name="T55" fmla="*/ 479 h 866"/>
                <a:gd name="T56" fmla="*/ 222 w 950"/>
                <a:gd name="T57" fmla="*/ 539 h 866"/>
                <a:gd name="T58" fmla="*/ 180 w 950"/>
                <a:gd name="T59" fmla="*/ 577 h 866"/>
                <a:gd name="T60" fmla="*/ 211 w 950"/>
                <a:gd name="T61" fmla="*/ 622 h 866"/>
                <a:gd name="T62" fmla="*/ 239 w 950"/>
                <a:gd name="T63" fmla="*/ 656 h 866"/>
                <a:gd name="T64" fmla="*/ 289 w 950"/>
                <a:gd name="T65" fmla="*/ 668 h 866"/>
                <a:gd name="T66" fmla="*/ 312 w 950"/>
                <a:gd name="T67" fmla="*/ 717 h 866"/>
                <a:gd name="T68" fmla="*/ 353 w 950"/>
                <a:gd name="T69" fmla="*/ 749 h 866"/>
                <a:gd name="T70" fmla="*/ 407 w 950"/>
                <a:gd name="T71" fmla="*/ 733 h 866"/>
                <a:gd name="T72" fmla="*/ 442 w 950"/>
                <a:gd name="T73" fmla="*/ 724 h 866"/>
                <a:gd name="T74" fmla="*/ 468 w 950"/>
                <a:gd name="T75" fmla="*/ 763 h 866"/>
                <a:gd name="T76" fmla="*/ 475 w 950"/>
                <a:gd name="T77" fmla="*/ 763 h 866"/>
                <a:gd name="T78" fmla="*/ 528 w 950"/>
                <a:gd name="T79" fmla="*/ 746 h 866"/>
                <a:gd name="T80" fmla="*/ 544 w 950"/>
                <a:gd name="T81" fmla="*/ 770 h 866"/>
                <a:gd name="T82" fmla="*/ 557 w 950"/>
                <a:gd name="T83" fmla="*/ 785 h 866"/>
                <a:gd name="T84" fmla="*/ 605 w 950"/>
                <a:gd name="T85" fmla="*/ 813 h 866"/>
                <a:gd name="T86" fmla="*/ 621 w 950"/>
                <a:gd name="T87" fmla="*/ 800 h 866"/>
                <a:gd name="T88" fmla="*/ 643 w 950"/>
                <a:gd name="T89" fmla="*/ 785 h 866"/>
                <a:gd name="T90" fmla="*/ 674 w 950"/>
                <a:gd name="T91" fmla="*/ 830 h 866"/>
                <a:gd name="T92" fmla="*/ 709 w 950"/>
                <a:gd name="T93" fmla="*/ 866 h 866"/>
                <a:gd name="T94" fmla="*/ 734 w 950"/>
                <a:gd name="T95" fmla="*/ 819 h 866"/>
                <a:gd name="T96" fmla="*/ 781 w 950"/>
                <a:gd name="T97" fmla="*/ 795 h 866"/>
                <a:gd name="T98" fmla="*/ 808 w 950"/>
                <a:gd name="T99" fmla="*/ 804 h 866"/>
                <a:gd name="T100" fmla="*/ 831 w 950"/>
                <a:gd name="T101" fmla="*/ 830 h 866"/>
                <a:gd name="T102" fmla="*/ 839 w 950"/>
                <a:gd name="T103" fmla="*/ 759 h 866"/>
                <a:gd name="T104" fmla="*/ 857 w 950"/>
                <a:gd name="T105" fmla="*/ 642 h 866"/>
                <a:gd name="T106" fmla="*/ 887 w 950"/>
                <a:gd name="T107" fmla="*/ 647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5152548" y="3378200"/>
              <a:ext cx="865188" cy="544513"/>
            </a:xfrm>
            <a:custGeom>
              <a:avLst/>
              <a:gdLst>
                <a:gd name="T0" fmla="*/ 523 w 573"/>
                <a:gd name="T1" fmla="*/ 12 h 361"/>
                <a:gd name="T2" fmla="*/ 473 w 573"/>
                <a:gd name="T3" fmla="*/ 16 h 361"/>
                <a:gd name="T4" fmla="*/ 358 w 573"/>
                <a:gd name="T5" fmla="*/ 57 h 361"/>
                <a:gd name="T6" fmla="*/ 360 w 573"/>
                <a:gd name="T7" fmla="*/ 82 h 361"/>
                <a:gd name="T8" fmla="*/ 282 w 573"/>
                <a:gd name="T9" fmla="*/ 70 h 361"/>
                <a:gd name="T10" fmla="*/ 224 w 573"/>
                <a:gd name="T11" fmla="*/ 2 h 361"/>
                <a:gd name="T12" fmla="*/ 200 w 573"/>
                <a:gd name="T13" fmla="*/ 28 h 361"/>
                <a:gd name="T14" fmla="*/ 169 w 573"/>
                <a:gd name="T15" fmla="*/ 12 h 361"/>
                <a:gd name="T16" fmla="*/ 158 w 573"/>
                <a:gd name="T17" fmla="*/ 27 h 361"/>
                <a:gd name="T18" fmla="*/ 135 w 573"/>
                <a:gd name="T19" fmla="*/ 34 h 361"/>
                <a:gd name="T20" fmla="*/ 18 w 573"/>
                <a:gd name="T21" fmla="*/ 171 h 361"/>
                <a:gd name="T22" fmla="*/ 30 w 573"/>
                <a:gd name="T23" fmla="*/ 201 h 361"/>
                <a:gd name="T24" fmla="*/ 29 w 573"/>
                <a:gd name="T25" fmla="*/ 202 h 361"/>
                <a:gd name="T26" fmla="*/ 46 w 573"/>
                <a:gd name="T27" fmla="*/ 274 h 361"/>
                <a:gd name="T28" fmla="*/ 0 w 573"/>
                <a:gd name="T29" fmla="*/ 304 h 361"/>
                <a:gd name="T30" fmla="*/ 21 w 573"/>
                <a:gd name="T31" fmla="*/ 324 h 361"/>
                <a:gd name="T32" fmla="*/ 25 w 573"/>
                <a:gd name="T33" fmla="*/ 330 h 361"/>
                <a:gd name="T34" fmla="*/ 87 w 573"/>
                <a:gd name="T35" fmla="*/ 361 h 361"/>
                <a:gd name="T36" fmla="*/ 111 w 573"/>
                <a:gd name="T37" fmla="*/ 335 h 361"/>
                <a:gd name="T38" fmla="*/ 152 w 573"/>
                <a:gd name="T39" fmla="*/ 316 h 361"/>
                <a:gd name="T40" fmla="*/ 157 w 573"/>
                <a:gd name="T41" fmla="*/ 321 h 361"/>
                <a:gd name="T42" fmla="*/ 157 w 573"/>
                <a:gd name="T43" fmla="*/ 323 h 361"/>
                <a:gd name="T44" fmla="*/ 198 w 573"/>
                <a:gd name="T45" fmla="*/ 350 h 361"/>
                <a:gd name="T46" fmla="*/ 245 w 573"/>
                <a:gd name="T47" fmla="*/ 333 h 361"/>
                <a:gd name="T48" fmla="*/ 282 w 573"/>
                <a:gd name="T49" fmla="*/ 331 h 361"/>
                <a:gd name="T50" fmla="*/ 285 w 573"/>
                <a:gd name="T51" fmla="*/ 328 h 361"/>
                <a:gd name="T52" fmla="*/ 315 w 573"/>
                <a:gd name="T53" fmla="*/ 292 h 361"/>
                <a:gd name="T54" fmla="*/ 331 w 573"/>
                <a:gd name="T55" fmla="*/ 282 h 361"/>
                <a:gd name="T56" fmla="*/ 333 w 573"/>
                <a:gd name="T57" fmla="*/ 283 h 361"/>
                <a:gd name="T58" fmla="*/ 341 w 573"/>
                <a:gd name="T59" fmla="*/ 286 h 361"/>
                <a:gd name="T60" fmla="*/ 355 w 573"/>
                <a:gd name="T61" fmla="*/ 234 h 361"/>
                <a:gd name="T62" fmla="*/ 372 w 573"/>
                <a:gd name="T63" fmla="*/ 230 h 361"/>
                <a:gd name="T64" fmla="*/ 393 w 573"/>
                <a:gd name="T65" fmla="*/ 184 h 361"/>
                <a:gd name="T66" fmla="*/ 399 w 573"/>
                <a:gd name="T67" fmla="*/ 159 h 361"/>
                <a:gd name="T68" fmla="*/ 426 w 573"/>
                <a:gd name="T69" fmla="*/ 148 h 361"/>
                <a:gd name="T70" fmla="*/ 427 w 573"/>
                <a:gd name="T71" fmla="*/ 145 h 361"/>
                <a:gd name="T72" fmla="*/ 447 w 573"/>
                <a:gd name="T73" fmla="*/ 127 h 361"/>
                <a:gd name="T74" fmla="*/ 434 w 573"/>
                <a:gd name="T75" fmla="*/ 126 h 361"/>
                <a:gd name="T76" fmla="*/ 435 w 573"/>
                <a:gd name="T77" fmla="*/ 118 h 361"/>
                <a:gd name="T78" fmla="*/ 439 w 573"/>
                <a:gd name="T79" fmla="*/ 116 h 361"/>
                <a:gd name="T80" fmla="*/ 467 w 573"/>
                <a:gd name="T81" fmla="*/ 103 h 361"/>
                <a:gd name="T82" fmla="*/ 535 w 573"/>
                <a:gd name="T83" fmla="*/ 56 h 361"/>
                <a:gd name="T84" fmla="*/ 565 w 573"/>
                <a:gd name="T85" fmla="*/ 64 h 361"/>
                <a:gd name="T86" fmla="*/ 560 w 573"/>
                <a:gd name="T87" fmla="*/ 40 h 361"/>
                <a:gd name="T88" fmla="*/ 562 w 573"/>
                <a:gd name="T89" fmla="*/ 38 h 361"/>
                <a:gd name="T90" fmla="*/ 570 w 573"/>
                <a:gd name="T91" fmla="*/ 16 h 361"/>
                <a:gd name="T92" fmla="*/ 563 w 573"/>
                <a:gd name="T93" fmla="*/ 20 h 361"/>
                <a:gd name="T94" fmla="*/ 541 w 573"/>
                <a:gd name="T95" fmla="*/ 23 h 361"/>
                <a:gd name="T96" fmla="*/ 534 w 573"/>
                <a:gd name="T97" fmla="*/ 23 h 361"/>
                <a:gd name="T98" fmla="*/ 533 w 573"/>
                <a:gd name="T99" fmla="*/ 19 h 361"/>
                <a:gd name="T100" fmla="*/ 525 w 573"/>
                <a:gd name="T101" fmla="*/ 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5965348" y="4276725"/>
              <a:ext cx="131763" cy="120650"/>
            </a:xfrm>
            <a:custGeom>
              <a:avLst/>
              <a:gdLst>
                <a:gd name="T0" fmla="*/ 81 w 88"/>
                <a:gd name="T1" fmla="*/ 43 h 80"/>
                <a:gd name="T2" fmla="*/ 88 w 88"/>
                <a:gd name="T3" fmla="*/ 35 h 80"/>
                <a:gd name="T4" fmla="*/ 88 w 88"/>
                <a:gd name="T5" fmla="*/ 35 h 80"/>
                <a:gd name="T6" fmla="*/ 88 w 88"/>
                <a:gd name="T7" fmla="*/ 35 h 80"/>
                <a:gd name="T8" fmla="*/ 88 w 88"/>
                <a:gd name="T9" fmla="*/ 34 h 80"/>
                <a:gd name="T10" fmla="*/ 62 w 88"/>
                <a:gd name="T11" fmla="*/ 13 h 80"/>
                <a:gd name="T12" fmla="*/ 28 w 88"/>
                <a:gd name="T13" fmla="*/ 1 h 80"/>
                <a:gd name="T14" fmla="*/ 16 w 88"/>
                <a:gd name="T15" fmla="*/ 5 h 80"/>
                <a:gd name="T16" fmla="*/ 16 w 88"/>
                <a:gd name="T17" fmla="*/ 27 h 80"/>
                <a:gd name="T18" fmla="*/ 4 w 88"/>
                <a:gd name="T19" fmla="*/ 49 h 80"/>
                <a:gd name="T20" fmla="*/ 0 w 88"/>
                <a:gd name="T21" fmla="*/ 54 h 80"/>
                <a:gd name="T22" fmla="*/ 10 w 88"/>
                <a:gd name="T23" fmla="*/ 66 h 80"/>
                <a:gd name="T24" fmla="*/ 11 w 88"/>
                <a:gd name="T25" fmla="*/ 66 h 80"/>
                <a:gd name="T26" fmla="*/ 14 w 88"/>
                <a:gd name="T27" fmla="*/ 75 h 80"/>
                <a:gd name="T28" fmla="*/ 27 w 88"/>
                <a:gd name="T29" fmla="*/ 80 h 80"/>
                <a:gd name="T30" fmla="*/ 45 w 88"/>
                <a:gd name="T31" fmla="*/ 74 h 80"/>
                <a:gd name="T32" fmla="*/ 67 w 88"/>
                <a:gd name="T33" fmla="*/ 78 h 80"/>
                <a:gd name="T34" fmla="*/ 68 w 88"/>
                <a:gd name="T35" fmla="*/ 71 h 80"/>
                <a:gd name="T36" fmla="*/ 81 w 88"/>
                <a:gd name="T37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5330348" y="3822700"/>
              <a:ext cx="752475" cy="581025"/>
            </a:xfrm>
            <a:custGeom>
              <a:avLst/>
              <a:gdLst>
                <a:gd name="T0" fmla="*/ 317 w 498"/>
                <a:gd name="T1" fmla="*/ 59 h 385"/>
                <a:gd name="T2" fmla="*/ 223 w 498"/>
                <a:gd name="T3" fmla="*/ 22 h 385"/>
                <a:gd name="T4" fmla="*/ 223 w 498"/>
                <a:gd name="T5" fmla="*/ 3 h 385"/>
                <a:gd name="T6" fmla="*/ 215 w 498"/>
                <a:gd name="T7" fmla="*/ 0 h 385"/>
                <a:gd name="T8" fmla="*/ 175 w 498"/>
                <a:gd name="T9" fmla="*/ 42 h 385"/>
                <a:gd name="T10" fmla="*/ 151 w 498"/>
                <a:gd name="T11" fmla="*/ 63 h 385"/>
                <a:gd name="T12" fmla="*/ 125 w 498"/>
                <a:gd name="T13" fmla="*/ 50 h 385"/>
                <a:gd name="T14" fmla="*/ 81 w 498"/>
                <a:gd name="T15" fmla="*/ 67 h 385"/>
                <a:gd name="T16" fmla="*/ 26 w 498"/>
                <a:gd name="T17" fmla="*/ 30 h 385"/>
                <a:gd name="T18" fmla="*/ 4 w 498"/>
                <a:gd name="T19" fmla="*/ 45 h 385"/>
                <a:gd name="T20" fmla="*/ 4 w 498"/>
                <a:gd name="T21" fmla="*/ 47 h 385"/>
                <a:gd name="T22" fmla="*/ 0 w 498"/>
                <a:gd name="T23" fmla="*/ 52 h 385"/>
                <a:gd name="T24" fmla="*/ 11 w 498"/>
                <a:gd name="T25" fmla="*/ 54 h 385"/>
                <a:gd name="T26" fmla="*/ 12 w 498"/>
                <a:gd name="T27" fmla="*/ 56 h 385"/>
                <a:gd name="T28" fmla="*/ 90 w 498"/>
                <a:gd name="T29" fmla="*/ 113 h 385"/>
                <a:gd name="T30" fmla="*/ 164 w 498"/>
                <a:gd name="T31" fmla="*/ 196 h 385"/>
                <a:gd name="T32" fmla="*/ 237 w 498"/>
                <a:gd name="T33" fmla="*/ 190 h 385"/>
                <a:gd name="T34" fmla="*/ 239 w 498"/>
                <a:gd name="T35" fmla="*/ 188 h 385"/>
                <a:gd name="T36" fmla="*/ 260 w 498"/>
                <a:gd name="T37" fmla="*/ 193 h 385"/>
                <a:gd name="T38" fmla="*/ 262 w 498"/>
                <a:gd name="T39" fmla="*/ 196 h 385"/>
                <a:gd name="T40" fmla="*/ 245 w 498"/>
                <a:gd name="T41" fmla="*/ 244 h 385"/>
                <a:gd name="T42" fmla="*/ 220 w 498"/>
                <a:gd name="T43" fmla="*/ 246 h 385"/>
                <a:gd name="T44" fmla="*/ 194 w 498"/>
                <a:gd name="T45" fmla="*/ 307 h 385"/>
                <a:gd name="T46" fmla="*/ 234 w 498"/>
                <a:gd name="T47" fmla="*/ 334 h 385"/>
                <a:gd name="T48" fmla="*/ 244 w 498"/>
                <a:gd name="T49" fmla="*/ 352 h 385"/>
                <a:gd name="T50" fmla="*/ 262 w 498"/>
                <a:gd name="T51" fmla="*/ 349 h 385"/>
                <a:gd name="T52" fmla="*/ 302 w 498"/>
                <a:gd name="T53" fmla="*/ 365 h 385"/>
                <a:gd name="T54" fmla="*/ 312 w 498"/>
                <a:gd name="T55" fmla="*/ 378 h 385"/>
                <a:gd name="T56" fmla="*/ 348 w 498"/>
                <a:gd name="T57" fmla="*/ 379 h 385"/>
                <a:gd name="T58" fmla="*/ 401 w 498"/>
                <a:gd name="T59" fmla="*/ 377 h 385"/>
                <a:gd name="T60" fmla="*/ 418 w 498"/>
                <a:gd name="T61" fmla="*/ 366 h 385"/>
                <a:gd name="T62" fmla="*/ 417 w 498"/>
                <a:gd name="T63" fmla="*/ 344 h 385"/>
                <a:gd name="T64" fmla="*/ 428 w 498"/>
                <a:gd name="T65" fmla="*/ 315 h 385"/>
                <a:gd name="T66" fmla="*/ 447 w 498"/>
                <a:gd name="T67" fmla="*/ 293 h 385"/>
                <a:gd name="T68" fmla="*/ 490 w 498"/>
                <a:gd name="T69" fmla="*/ 293 h 385"/>
                <a:gd name="T70" fmla="*/ 477 w 498"/>
                <a:gd name="T71" fmla="*/ 259 h 385"/>
                <a:gd name="T72" fmla="*/ 458 w 498"/>
                <a:gd name="T73" fmla="*/ 255 h 385"/>
                <a:gd name="T74" fmla="*/ 458 w 498"/>
                <a:gd name="T75" fmla="*/ 254 h 385"/>
                <a:gd name="T76" fmla="*/ 410 w 498"/>
                <a:gd name="T77" fmla="*/ 227 h 385"/>
                <a:gd name="T78" fmla="*/ 387 w 498"/>
                <a:gd name="T79" fmla="*/ 218 h 385"/>
                <a:gd name="T80" fmla="*/ 348 w 498"/>
                <a:gd name="T81" fmla="*/ 1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>
              <a:off x="4936648" y="2709863"/>
              <a:ext cx="698500" cy="1000125"/>
            </a:xfrm>
            <a:custGeom>
              <a:avLst/>
              <a:gdLst>
                <a:gd name="T0" fmla="*/ 417 w 463"/>
                <a:gd name="T1" fmla="*/ 196 h 662"/>
                <a:gd name="T2" fmla="*/ 368 w 463"/>
                <a:gd name="T3" fmla="*/ 183 h 662"/>
                <a:gd name="T4" fmla="*/ 366 w 463"/>
                <a:gd name="T5" fmla="*/ 137 h 662"/>
                <a:gd name="T6" fmla="*/ 352 w 463"/>
                <a:gd name="T7" fmla="*/ 121 h 662"/>
                <a:gd name="T8" fmla="*/ 307 w 463"/>
                <a:gd name="T9" fmla="*/ 101 h 662"/>
                <a:gd name="T10" fmla="*/ 309 w 463"/>
                <a:gd name="T11" fmla="*/ 64 h 662"/>
                <a:gd name="T12" fmla="*/ 298 w 463"/>
                <a:gd name="T13" fmla="*/ 53 h 662"/>
                <a:gd name="T14" fmla="*/ 275 w 463"/>
                <a:gd name="T15" fmla="*/ 39 h 662"/>
                <a:gd name="T16" fmla="*/ 263 w 463"/>
                <a:gd name="T17" fmla="*/ 0 h 662"/>
                <a:gd name="T18" fmla="*/ 235 w 463"/>
                <a:gd name="T19" fmla="*/ 22 h 662"/>
                <a:gd name="T20" fmla="*/ 205 w 463"/>
                <a:gd name="T21" fmla="*/ 64 h 662"/>
                <a:gd name="T22" fmla="*/ 188 w 463"/>
                <a:gd name="T23" fmla="*/ 88 h 662"/>
                <a:gd name="T24" fmla="*/ 154 w 463"/>
                <a:gd name="T25" fmla="*/ 104 h 662"/>
                <a:gd name="T26" fmla="*/ 117 w 463"/>
                <a:gd name="T27" fmla="*/ 104 h 662"/>
                <a:gd name="T28" fmla="*/ 83 w 463"/>
                <a:gd name="T29" fmla="*/ 131 h 662"/>
                <a:gd name="T30" fmla="*/ 62 w 463"/>
                <a:gd name="T31" fmla="*/ 120 h 662"/>
                <a:gd name="T32" fmla="*/ 43 w 463"/>
                <a:gd name="T33" fmla="*/ 85 h 662"/>
                <a:gd name="T34" fmla="*/ 20 w 463"/>
                <a:gd name="T35" fmla="*/ 126 h 662"/>
                <a:gd name="T36" fmla="*/ 19 w 463"/>
                <a:gd name="T37" fmla="*/ 128 h 662"/>
                <a:gd name="T38" fmla="*/ 38 w 463"/>
                <a:gd name="T39" fmla="*/ 221 h 662"/>
                <a:gd name="T40" fmla="*/ 47 w 463"/>
                <a:gd name="T41" fmla="*/ 247 h 662"/>
                <a:gd name="T42" fmla="*/ 15 w 463"/>
                <a:gd name="T43" fmla="*/ 264 h 662"/>
                <a:gd name="T44" fmla="*/ 62 w 463"/>
                <a:gd name="T45" fmla="*/ 316 h 662"/>
                <a:gd name="T46" fmla="*/ 62 w 463"/>
                <a:gd name="T47" fmla="*/ 318 h 662"/>
                <a:gd name="T48" fmla="*/ 48 w 463"/>
                <a:gd name="T49" fmla="*/ 371 h 662"/>
                <a:gd name="T50" fmla="*/ 20 w 463"/>
                <a:gd name="T51" fmla="*/ 389 h 662"/>
                <a:gd name="T52" fmla="*/ 47 w 463"/>
                <a:gd name="T53" fmla="*/ 473 h 662"/>
                <a:gd name="T54" fmla="*/ 63 w 463"/>
                <a:gd name="T55" fmla="*/ 500 h 662"/>
                <a:gd name="T56" fmla="*/ 41 w 463"/>
                <a:gd name="T57" fmla="*/ 548 h 662"/>
                <a:gd name="T58" fmla="*/ 25 w 463"/>
                <a:gd name="T59" fmla="*/ 595 h 662"/>
                <a:gd name="T60" fmla="*/ 27 w 463"/>
                <a:gd name="T61" fmla="*/ 628 h 662"/>
                <a:gd name="T62" fmla="*/ 35 w 463"/>
                <a:gd name="T63" fmla="*/ 636 h 662"/>
                <a:gd name="T64" fmla="*/ 36 w 463"/>
                <a:gd name="T65" fmla="*/ 643 h 662"/>
                <a:gd name="T66" fmla="*/ 36 w 463"/>
                <a:gd name="T67" fmla="*/ 644 h 662"/>
                <a:gd name="T68" fmla="*/ 122 w 463"/>
                <a:gd name="T69" fmla="*/ 654 h 662"/>
                <a:gd name="T70" fmla="*/ 148 w 463"/>
                <a:gd name="T71" fmla="*/ 611 h 662"/>
                <a:gd name="T72" fmla="*/ 274 w 463"/>
                <a:gd name="T73" fmla="*/ 466 h 662"/>
                <a:gd name="T74" fmla="*/ 329 w 463"/>
                <a:gd name="T75" fmla="*/ 432 h 662"/>
                <a:gd name="T76" fmla="*/ 308 w 463"/>
                <a:gd name="T77" fmla="*/ 412 h 662"/>
                <a:gd name="T78" fmla="*/ 302 w 463"/>
                <a:gd name="T79" fmla="*/ 389 h 662"/>
                <a:gd name="T80" fmla="*/ 230 w 463"/>
                <a:gd name="T81" fmla="*/ 315 h 662"/>
                <a:gd name="T82" fmla="*/ 160 w 463"/>
                <a:gd name="T83" fmla="*/ 301 h 662"/>
                <a:gd name="T84" fmla="*/ 133 w 463"/>
                <a:gd name="T85" fmla="*/ 263 h 662"/>
                <a:gd name="T86" fmla="*/ 175 w 463"/>
                <a:gd name="T87" fmla="*/ 195 h 662"/>
                <a:gd name="T88" fmla="*/ 186 w 463"/>
                <a:gd name="T89" fmla="*/ 162 h 662"/>
                <a:gd name="T90" fmla="*/ 273 w 463"/>
                <a:gd name="T91" fmla="*/ 177 h 662"/>
                <a:gd name="T92" fmla="*/ 267 w 463"/>
                <a:gd name="T93" fmla="*/ 211 h 662"/>
                <a:gd name="T94" fmla="*/ 315 w 463"/>
                <a:gd name="T95" fmla="*/ 252 h 662"/>
                <a:gd name="T96" fmla="*/ 395 w 463"/>
                <a:gd name="T97" fmla="*/ 321 h 662"/>
                <a:gd name="T98" fmla="*/ 437 w 463"/>
                <a:gd name="T99" fmla="*/ 270 h 662"/>
                <a:gd name="T100" fmla="*/ 443 w 463"/>
                <a:gd name="T101" fmla="*/ 244 h 662"/>
                <a:gd name="T102" fmla="*/ 462 w 463"/>
                <a:gd name="T103" fmla="*/ 230 h 662"/>
                <a:gd name="T104" fmla="*/ 428 w 463"/>
                <a:gd name="T105" fmla="*/ 20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4614386" y="3670300"/>
              <a:ext cx="741363" cy="728663"/>
            </a:xfrm>
            <a:custGeom>
              <a:avLst/>
              <a:gdLst>
                <a:gd name="T0" fmla="*/ 108 w 491"/>
                <a:gd name="T1" fmla="*/ 159 h 483"/>
                <a:gd name="T2" fmla="*/ 4 w 491"/>
                <a:gd name="T3" fmla="*/ 215 h 483"/>
                <a:gd name="T4" fmla="*/ 40 w 491"/>
                <a:gd name="T5" fmla="*/ 293 h 483"/>
                <a:gd name="T6" fmla="*/ 41 w 491"/>
                <a:gd name="T7" fmla="*/ 294 h 483"/>
                <a:gd name="T8" fmla="*/ 88 w 491"/>
                <a:gd name="T9" fmla="*/ 377 h 483"/>
                <a:gd name="T10" fmla="*/ 115 w 491"/>
                <a:gd name="T11" fmla="*/ 383 h 483"/>
                <a:gd name="T12" fmla="*/ 139 w 491"/>
                <a:gd name="T13" fmla="*/ 397 h 483"/>
                <a:gd name="T14" fmla="*/ 280 w 491"/>
                <a:gd name="T15" fmla="*/ 408 h 483"/>
                <a:gd name="T16" fmla="*/ 287 w 491"/>
                <a:gd name="T17" fmla="*/ 457 h 483"/>
                <a:gd name="T18" fmla="*/ 344 w 491"/>
                <a:gd name="T19" fmla="*/ 450 h 483"/>
                <a:gd name="T20" fmla="*/ 375 w 491"/>
                <a:gd name="T21" fmla="*/ 482 h 483"/>
                <a:gd name="T22" fmla="*/ 399 w 491"/>
                <a:gd name="T23" fmla="*/ 460 h 483"/>
                <a:gd name="T24" fmla="*/ 429 w 491"/>
                <a:gd name="T25" fmla="*/ 462 h 483"/>
                <a:gd name="T26" fmla="*/ 458 w 491"/>
                <a:gd name="T27" fmla="*/ 437 h 483"/>
                <a:gd name="T28" fmla="*/ 453 w 491"/>
                <a:gd name="T29" fmla="*/ 430 h 483"/>
                <a:gd name="T30" fmla="*/ 456 w 491"/>
                <a:gd name="T31" fmla="*/ 403 h 483"/>
                <a:gd name="T32" fmla="*/ 402 w 491"/>
                <a:gd name="T33" fmla="*/ 387 h 483"/>
                <a:gd name="T34" fmla="*/ 375 w 491"/>
                <a:gd name="T35" fmla="*/ 345 h 483"/>
                <a:gd name="T36" fmla="*/ 365 w 491"/>
                <a:gd name="T37" fmla="*/ 312 h 483"/>
                <a:gd name="T38" fmla="*/ 392 w 491"/>
                <a:gd name="T39" fmla="*/ 299 h 483"/>
                <a:gd name="T40" fmla="*/ 410 w 491"/>
                <a:gd name="T41" fmla="*/ 269 h 483"/>
                <a:gd name="T42" fmla="*/ 423 w 491"/>
                <a:gd name="T43" fmla="*/ 259 h 483"/>
                <a:gd name="T44" fmla="*/ 421 w 491"/>
                <a:gd name="T45" fmla="*/ 213 h 483"/>
                <a:gd name="T46" fmla="*/ 449 w 491"/>
                <a:gd name="T47" fmla="*/ 219 h 483"/>
                <a:gd name="T48" fmla="*/ 450 w 491"/>
                <a:gd name="T49" fmla="*/ 222 h 483"/>
                <a:gd name="T50" fmla="*/ 491 w 491"/>
                <a:gd name="T51" fmla="*/ 214 h 483"/>
                <a:gd name="T52" fmla="*/ 445 w 491"/>
                <a:gd name="T53" fmla="*/ 180 h 483"/>
                <a:gd name="T54" fmla="*/ 401 w 491"/>
                <a:gd name="T55" fmla="*/ 168 h 483"/>
                <a:gd name="T56" fmla="*/ 400 w 491"/>
                <a:gd name="T57" fmla="*/ 167 h 483"/>
                <a:gd name="T58" fmla="*/ 345 w 491"/>
                <a:gd name="T59" fmla="*/ 127 h 483"/>
                <a:gd name="T60" fmla="*/ 391 w 491"/>
                <a:gd name="T61" fmla="*/ 76 h 483"/>
                <a:gd name="T62" fmla="*/ 373 w 491"/>
                <a:gd name="T63" fmla="*/ 25 h 483"/>
                <a:gd name="T64" fmla="*/ 299 w 491"/>
                <a:gd name="T65" fmla="*/ 38 h 483"/>
                <a:gd name="T66" fmla="*/ 267 w 491"/>
                <a:gd name="T67" fmla="*/ 19 h 483"/>
                <a:gd name="T68" fmla="*/ 252 w 491"/>
                <a:gd name="T69" fmla="*/ 15 h 483"/>
                <a:gd name="T70" fmla="*/ 250 w 491"/>
                <a:gd name="T71" fmla="*/ 8 h 483"/>
                <a:gd name="T72" fmla="*/ 250 w 491"/>
                <a:gd name="T73" fmla="*/ 7 h 483"/>
                <a:gd name="T74" fmla="*/ 249 w 491"/>
                <a:gd name="T75" fmla="*/ 4 h 483"/>
                <a:gd name="T76" fmla="*/ 249 w 491"/>
                <a:gd name="T77" fmla="*/ 0 h 483"/>
                <a:gd name="T78" fmla="*/ 244 w 491"/>
                <a:gd name="T79" fmla="*/ 28 h 483"/>
                <a:gd name="T80" fmla="*/ 241 w 491"/>
                <a:gd name="T81" fmla="*/ 48 h 483"/>
                <a:gd name="T82" fmla="*/ 244 w 491"/>
                <a:gd name="T83" fmla="*/ 89 h 483"/>
                <a:gd name="T84" fmla="*/ 241 w 491"/>
                <a:gd name="T85" fmla="*/ 92 h 483"/>
                <a:gd name="T86" fmla="*/ 229 w 491"/>
                <a:gd name="T87" fmla="*/ 127 h 483"/>
                <a:gd name="T88" fmla="*/ 177 w 491"/>
                <a:gd name="T89" fmla="*/ 144 h 483"/>
                <a:gd name="T90" fmla="*/ 110 w 491"/>
                <a:gd name="T91" fmla="*/ 1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6001861" y="5227638"/>
              <a:ext cx="211138" cy="509588"/>
            </a:xfrm>
            <a:custGeom>
              <a:avLst/>
              <a:gdLst>
                <a:gd name="T0" fmla="*/ 105 w 139"/>
                <a:gd name="T1" fmla="*/ 0 h 338"/>
                <a:gd name="T2" fmla="*/ 32 w 139"/>
                <a:gd name="T3" fmla="*/ 92 h 338"/>
                <a:gd name="T4" fmla="*/ 0 w 139"/>
                <a:gd name="T5" fmla="*/ 143 h 338"/>
                <a:gd name="T6" fmla="*/ 7 w 139"/>
                <a:gd name="T7" fmla="*/ 202 h 338"/>
                <a:gd name="T8" fmla="*/ 7 w 139"/>
                <a:gd name="T9" fmla="*/ 203 h 338"/>
                <a:gd name="T10" fmla="*/ 7 w 139"/>
                <a:gd name="T11" fmla="*/ 203 h 338"/>
                <a:gd name="T12" fmla="*/ 2 w 139"/>
                <a:gd name="T13" fmla="*/ 243 h 338"/>
                <a:gd name="T14" fmla="*/ 5 w 139"/>
                <a:gd name="T15" fmla="*/ 266 h 338"/>
                <a:gd name="T16" fmla="*/ 48 w 139"/>
                <a:gd name="T17" fmla="*/ 294 h 338"/>
                <a:gd name="T18" fmla="*/ 48 w 139"/>
                <a:gd name="T19" fmla="*/ 294 h 338"/>
                <a:gd name="T20" fmla="*/ 49 w 139"/>
                <a:gd name="T21" fmla="*/ 294 h 338"/>
                <a:gd name="T22" fmla="*/ 51 w 139"/>
                <a:gd name="T23" fmla="*/ 298 h 338"/>
                <a:gd name="T24" fmla="*/ 51 w 139"/>
                <a:gd name="T25" fmla="*/ 298 h 338"/>
                <a:gd name="T26" fmla="*/ 67 w 139"/>
                <a:gd name="T27" fmla="*/ 326 h 338"/>
                <a:gd name="T28" fmla="*/ 81 w 139"/>
                <a:gd name="T29" fmla="*/ 338 h 338"/>
                <a:gd name="T30" fmla="*/ 87 w 139"/>
                <a:gd name="T31" fmla="*/ 268 h 338"/>
                <a:gd name="T32" fmla="*/ 87 w 139"/>
                <a:gd name="T33" fmla="*/ 266 h 338"/>
                <a:gd name="T34" fmla="*/ 118 w 139"/>
                <a:gd name="T35" fmla="*/ 192 h 338"/>
                <a:gd name="T36" fmla="*/ 129 w 139"/>
                <a:gd name="T37" fmla="*/ 104 h 338"/>
                <a:gd name="T38" fmla="*/ 129 w 139"/>
                <a:gd name="T39" fmla="*/ 103 h 338"/>
                <a:gd name="T40" fmla="*/ 130 w 139"/>
                <a:gd name="T41" fmla="*/ 102 h 338"/>
                <a:gd name="T42" fmla="*/ 139 w 139"/>
                <a:gd name="T43" fmla="*/ 79 h 338"/>
                <a:gd name="T44" fmla="*/ 132 w 139"/>
                <a:gd name="T45" fmla="*/ 59 h 338"/>
                <a:gd name="T46" fmla="*/ 132 w 139"/>
                <a:gd name="T47" fmla="*/ 58 h 338"/>
                <a:gd name="T48" fmla="*/ 131 w 139"/>
                <a:gd name="T49" fmla="*/ 58 h 338"/>
                <a:gd name="T50" fmla="*/ 129 w 139"/>
                <a:gd name="T51" fmla="*/ 31 h 338"/>
                <a:gd name="T52" fmla="*/ 130 w 139"/>
                <a:gd name="T53" fmla="*/ 30 h 338"/>
                <a:gd name="T54" fmla="*/ 131 w 139"/>
                <a:gd name="T55" fmla="*/ 28 h 338"/>
                <a:gd name="T56" fmla="*/ 136 w 139"/>
                <a:gd name="T57" fmla="*/ 22 h 338"/>
                <a:gd name="T58" fmla="*/ 139 w 139"/>
                <a:gd name="T59" fmla="*/ 15 h 338"/>
                <a:gd name="T60" fmla="*/ 105 w 139"/>
                <a:gd name="T6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446111" y="6130925"/>
              <a:ext cx="325438" cy="277813"/>
            </a:xfrm>
            <a:custGeom>
              <a:avLst/>
              <a:gdLst>
                <a:gd name="T0" fmla="*/ 98 w 216"/>
                <a:gd name="T1" fmla="*/ 18 h 184"/>
                <a:gd name="T2" fmla="*/ 95 w 216"/>
                <a:gd name="T3" fmla="*/ 24 h 184"/>
                <a:gd name="T4" fmla="*/ 95 w 216"/>
                <a:gd name="T5" fmla="*/ 25 h 184"/>
                <a:gd name="T6" fmla="*/ 94 w 216"/>
                <a:gd name="T7" fmla="*/ 27 h 184"/>
                <a:gd name="T8" fmla="*/ 50 w 216"/>
                <a:gd name="T9" fmla="*/ 37 h 184"/>
                <a:gd name="T10" fmla="*/ 52 w 216"/>
                <a:gd name="T11" fmla="*/ 43 h 184"/>
                <a:gd name="T12" fmla="*/ 66 w 216"/>
                <a:gd name="T13" fmla="*/ 58 h 184"/>
                <a:gd name="T14" fmla="*/ 62 w 216"/>
                <a:gd name="T15" fmla="*/ 60 h 184"/>
                <a:gd name="T16" fmla="*/ 42 w 216"/>
                <a:gd name="T17" fmla="*/ 70 h 184"/>
                <a:gd name="T18" fmla="*/ 10 w 216"/>
                <a:gd name="T19" fmla="*/ 94 h 184"/>
                <a:gd name="T20" fmla="*/ 18 w 216"/>
                <a:gd name="T21" fmla="*/ 165 h 184"/>
                <a:gd name="T22" fmla="*/ 49 w 216"/>
                <a:gd name="T23" fmla="*/ 168 h 184"/>
                <a:gd name="T24" fmla="*/ 50 w 216"/>
                <a:gd name="T25" fmla="*/ 168 h 184"/>
                <a:gd name="T26" fmla="*/ 50 w 216"/>
                <a:gd name="T27" fmla="*/ 169 h 184"/>
                <a:gd name="T28" fmla="*/ 82 w 216"/>
                <a:gd name="T29" fmla="*/ 184 h 184"/>
                <a:gd name="T30" fmla="*/ 116 w 216"/>
                <a:gd name="T31" fmla="*/ 179 h 184"/>
                <a:gd name="T32" fmla="*/ 165 w 216"/>
                <a:gd name="T33" fmla="*/ 139 h 184"/>
                <a:gd name="T34" fmla="*/ 166 w 216"/>
                <a:gd name="T35" fmla="*/ 139 h 184"/>
                <a:gd name="T36" fmla="*/ 169 w 216"/>
                <a:gd name="T37" fmla="*/ 137 h 184"/>
                <a:gd name="T38" fmla="*/ 183 w 216"/>
                <a:gd name="T39" fmla="*/ 132 h 184"/>
                <a:gd name="T40" fmla="*/ 179 w 216"/>
                <a:gd name="T41" fmla="*/ 88 h 184"/>
                <a:gd name="T42" fmla="*/ 179 w 216"/>
                <a:gd name="T43" fmla="*/ 86 h 184"/>
                <a:gd name="T44" fmla="*/ 198 w 216"/>
                <a:gd name="T45" fmla="*/ 58 h 184"/>
                <a:gd name="T46" fmla="*/ 198 w 216"/>
                <a:gd name="T47" fmla="*/ 57 h 184"/>
                <a:gd name="T48" fmla="*/ 199 w 216"/>
                <a:gd name="T49" fmla="*/ 57 h 184"/>
                <a:gd name="T50" fmla="*/ 214 w 216"/>
                <a:gd name="T51" fmla="*/ 46 h 184"/>
                <a:gd name="T52" fmla="*/ 210 w 216"/>
                <a:gd name="T53" fmla="*/ 12 h 184"/>
                <a:gd name="T54" fmla="*/ 195 w 216"/>
                <a:gd name="T55" fmla="*/ 0 h 184"/>
                <a:gd name="T56" fmla="*/ 197 w 216"/>
                <a:gd name="T57" fmla="*/ 16 h 184"/>
                <a:gd name="T58" fmla="*/ 169 w 216"/>
                <a:gd name="T59" fmla="*/ 11 h 184"/>
                <a:gd name="T60" fmla="*/ 156 w 216"/>
                <a:gd name="T61" fmla="*/ 18 h 184"/>
                <a:gd name="T62" fmla="*/ 155 w 216"/>
                <a:gd name="T63" fmla="*/ 18 h 184"/>
                <a:gd name="T64" fmla="*/ 155 w 216"/>
                <a:gd name="T65" fmla="*/ 18 h 184"/>
                <a:gd name="T66" fmla="*/ 98 w 216"/>
                <a:gd name="T67" fmla="*/ 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9654" y="86955"/>
            <a:ext cx="4206606" cy="986484"/>
            <a:chOff x="0" y="174039"/>
            <a:chExt cx="3444158" cy="986484"/>
          </a:xfrm>
        </p:grpSpPr>
        <p:sp>
          <p:nvSpPr>
            <p:cNvPr id="37" name="文本框 36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 BOSS</a:t>
              </a:r>
              <a:r>
                <a:rPr lang="zh-CN" altLang="en-US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强行解释，形象生动。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48688" y="2404294"/>
            <a:ext cx="3078162" cy="1395184"/>
            <a:chOff x="5951538" y="890816"/>
            <a:chExt cx="3078162" cy="1395184"/>
          </a:xfrm>
        </p:grpSpPr>
        <p:grpSp>
          <p:nvGrpSpPr>
            <p:cNvPr id="44" name="组合 43"/>
            <p:cNvGrpSpPr/>
            <p:nvPr/>
          </p:nvGrpSpPr>
          <p:grpSpPr>
            <a:xfrm>
              <a:off x="5951538" y="1024166"/>
              <a:ext cx="2944812" cy="1261834"/>
              <a:chOff x="5951538" y="1024166"/>
              <a:chExt cx="2944812" cy="1261834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V="1">
                <a:off x="5951538" y="1024166"/>
                <a:ext cx="830853" cy="1261834"/>
              </a:xfrm>
              <a:prstGeom prst="line">
                <a:avLst/>
              </a:prstGeom>
              <a:ln w="28575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6763341" y="1024166"/>
                <a:ext cx="2133009" cy="0"/>
              </a:xfrm>
              <a:prstGeom prst="line">
                <a:avLst/>
              </a:prstGeom>
              <a:ln w="28575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椭圆 44"/>
            <p:cNvSpPr/>
            <p:nvPr/>
          </p:nvSpPr>
          <p:spPr>
            <a:xfrm>
              <a:off x="8763000" y="890816"/>
              <a:ext cx="266700" cy="266700"/>
            </a:xfrm>
            <a:prstGeom prst="ellipse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107679" y="1386116"/>
            <a:ext cx="3160713" cy="1944008"/>
            <a:chOff x="8515349" y="1005116"/>
            <a:chExt cx="3160713" cy="1944008"/>
          </a:xfrm>
        </p:grpSpPr>
        <p:sp>
          <p:nvSpPr>
            <p:cNvPr id="48" name="矩形 47"/>
            <p:cNvSpPr/>
            <p:nvPr/>
          </p:nvSpPr>
          <p:spPr>
            <a:xfrm>
              <a:off x="8715490" y="1564129"/>
              <a:ext cx="277166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国际新闻网报道</a:t>
              </a:r>
              <a:r>
                <a:rPr lang="en-US" altLang="zh-CN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，中国  山西省 运城市 多彩设计学院  </a:t>
              </a:r>
              <a:r>
                <a:rPr lang="en-US" altLang="zh-CN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 </a:t>
              </a:r>
              <a:r>
                <a:rPr lang="zh-CN" altLang="en-US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横空出世。</a:t>
              </a:r>
              <a:endPara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无奈，化繁为简三秋树，</a:t>
              </a:r>
              <a:endPara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en-US" altLang="zh-HK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en-US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领异标新二月花。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515349" y="1005116"/>
              <a:ext cx="3160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国际头条</a:t>
              </a:r>
              <a:endParaRPr lang="zh-HK" altLang="en-US" sz="28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545388" y="4803141"/>
            <a:ext cx="42656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此 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为一个超级符号类的，用一个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字推演而来，形状酷似曲别针，代表了这是一个服装行业的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，颜色由原来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的“胭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脂红 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”，“也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改为了相对好配色的“靛青”同时也呼应了多彩服装清新淡雅的风格。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3" name="Picture 3" descr="C:\Users\Administrator.XXGZS1610311451\Desktop\未标题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6345" y="3244215"/>
            <a:ext cx="1352550" cy="1352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496903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.XXGZS1610311451\Desktop\功成\00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pSp>
        <p:nvGrpSpPr>
          <p:cNvPr id="35" name="组合 35"/>
          <p:cNvGrpSpPr/>
          <p:nvPr/>
        </p:nvGrpSpPr>
        <p:grpSpPr>
          <a:xfrm>
            <a:off x="159654" y="86955"/>
            <a:ext cx="4206606" cy="986484"/>
            <a:chOff x="0" y="174039"/>
            <a:chExt cx="3444158" cy="986484"/>
          </a:xfrm>
        </p:grpSpPr>
        <p:sp>
          <p:nvSpPr>
            <p:cNvPr id="37" name="文本框 36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 BOSS</a:t>
              </a:r>
              <a:r>
                <a:rPr lang="zh-CN" altLang="en-US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商业版</a:t>
              </a:r>
              <a:endParaRPr lang="zh-HK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4496903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05225" y="1038225"/>
            <a:ext cx="4781550" cy="4781550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椭圆 6"/>
          <p:cNvSpPr/>
          <p:nvPr/>
        </p:nvSpPr>
        <p:spPr>
          <a:xfrm>
            <a:off x="3933825" y="1266825"/>
            <a:ext cx="4324350" cy="4324350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椭圆 5"/>
          <p:cNvSpPr/>
          <p:nvPr/>
        </p:nvSpPr>
        <p:spPr>
          <a:xfrm>
            <a:off x="4139453" y="1472453"/>
            <a:ext cx="3913094" cy="3913094"/>
          </a:xfrm>
          <a:prstGeom prst="ellipse">
            <a:avLst/>
          </a:prstGeom>
          <a:solidFill>
            <a:schemeClr val="accent6">
              <a:alpha val="8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PART</a:t>
            </a:r>
          </a:p>
          <a:p>
            <a:pPr algn="ctr"/>
            <a:r>
              <a:rPr lang="en-US" altLang="zh-CN" sz="8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TW</a:t>
            </a:r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O</a:t>
            </a:r>
            <a:endParaRPr lang="zh-HK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3599978">
            <a:off x="3923049" y="4387537"/>
            <a:ext cx="1303559" cy="1239652"/>
          </a:xfrm>
          <a:prstGeom prst="triangl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086100" y="6139157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solidFill>
                  <a:schemeClr val="bg1"/>
                </a:solidFill>
              </a:rPr>
              <a:t>WEB</a:t>
            </a:r>
            <a:endParaRPr lang="zh-HK" altLang="en-US" sz="4000" dirty="0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943410" y="1053579"/>
            <a:ext cx="860610" cy="860608"/>
            <a:chOff x="10851778" y="914403"/>
            <a:chExt cx="860610" cy="860608"/>
          </a:xfrm>
        </p:grpSpPr>
        <p:grpSp>
          <p:nvGrpSpPr>
            <p:cNvPr id="14" name="组合 13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16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7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8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9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1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081694" y="986304"/>
            <a:ext cx="860610" cy="860608"/>
            <a:chOff x="10851778" y="914403"/>
            <a:chExt cx="860610" cy="860608"/>
          </a:xfrm>
        </p:grpSpPr>
        <p:grpSp>
          <p:nvGrpSpPr>
            <p:cNvPr id="24" name="组合 23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26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7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8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9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761927" y="5278549"/>
            <a:ext cx="860610" cy="860608"/>
            <a:chOff x="10851778" y="914403"/>
            <a:chExt cx="860610" cy="860608"/>
          </a:xfrm>
        </p:grpSpPr>
        <p:grpSp>
          <p:nvGrpSpPr>
            <p:cNvPr id="35" name="组合 34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37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0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1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2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1221084" y="4395642"/>
            <a:ext cx="860610" cy="860608"/>
            <a:chOff x="10851778" y="914403"/>
            <a:chExt cx="860610" cy="860608"/>
          </a:xfrm>
        </p:grpSpPr>
        <p:grpSp>
          <p:nvGrpSpPr>
            <p:cNvPr id="46" name="组合 45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48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9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1757889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9654" y="86955"/>
            <a:ext cx="5692506" cy="918161"/>
            <a:chOff x="0" y="174039"/>
            <a:chExt cx="5692506" cy="918161"/>
          </a:xfrm>
        </p:grpSpPr>
        <p:sp>
          <p:nvSpPr>
            <p:cNvPr id="6" name="文本框 5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BANNER</a:t>
              </a:r>
              <a:endParaRPr lang="zh-HK" altLang="en-US" sz="3600" b="1" spc="3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7877" y="760413"/>
              <a:ext cx="542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这可是一个</a:t>
              </a:r>
              <a:r>
                <a:rPr lang="en-US" altLang="zh-CN" sz="14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banner</a:t>
              </a:r>
              <a:r>
                <a:rPr lang="zh-CN" altLang="en-US" sz="14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 敲黑板注意了</a:t>
              </a:r>
              <a:endParaRPr lang="zh-HK" altLang="en-US" sz="14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014401" y="5322695"/>
            <a:ext cx="102089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最初做张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时是想做一个：“白衣渡江”的感觉。</a:t>
            </a:r>
            <a:endParaRPr lang="en-US" altLang="zh-CN" sz="1400" dirty="0" smtClean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厚</a:t>
            </a:r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重的历史气息扑面而来，符合黄河金三角地区独特的文化底蕴。在配上古诗词，更加锦上添花，</a:t>
            </a:r>
            <a:endParaRPr lang="en-US" altLang="zh-CN" sz="1400" dirty="0" smtClean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其中“全场免费”最是令人神往。邮费仅需￥</a:t>
            </a:r>
            <a:r>
              <a:rPr lang="en-US" altLang="zh-CN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299.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C:\Users\Administrator.XXGZS1610311451\Desktop\功成\山水banne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4733" y="1013778"/>
            <a:ext cx="10261434" cy="400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190243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1909</TotalTime>
  <Words>824</Words>
  <Application>Microsoft Office PowerPoint</Application>
  <PresentationFormat>自定义</PresentationFormat>
  <Paragraphs>89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李蛋</cp:lastModifiedBy>
  <cp:revision>270</cp:revision>
  <dcterms:created xsi:type="dcterms:W3CDTF">2015-02-07T06:47:43Z</dcterms:created>
  <dcterms:modified xsi:type="dcterms:W3CDTF">2016-11-10T10:29:44Z</dcterms:modified>
</cp:coreProperties>
</file>